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61" r:id="rId4"/>
    <p:sldId id="262" r:id="rId5"/>
    <p:sldId id="270" r:id="rId6"/>
    <p:sldId id="263" r:id="rId7"/>
    <p:sldId id="265" r:id="rId8"/>
    <p:sldId id="266" r:id="rId9"/>
    <p:sldId id="273" r:id="rId10"/>
    <p:sldId id="274" r:id="rId11"/>
    <p:sldId id="275" r:id="rId12"/>
    <p:sldId id="267" r:id="rId13"/>
    <p:sldId id="264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43F66-4BF2-1446-A46D-87A91679FE13}" v="259" dt="2022-01-06T08:04:10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88339"/>
  </p:normalViewPr>
  <p:slideViewPr>
    <p:cSldViewPr snapToGrid="0" snapToObjects="1">
      <p:cViewPr varScale="1">
        <p:scale>
          <a:sx n="141" d="100"/>
          <a:sy n="141" d="100"/>
        </p:scale>
        <p:origin x="2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al Singh" userId="e6cb8c17-3f8c-459d-a13d-46a718143a62" providerId="ADAL" clId="{AA943F66-4BF2-1446-A46D-87A91679FE13}"/>
    <pc:docChg chg="undo custSel addSld delSld modSld">
      <pc:chgData name="Vishal Singh" userId="e6cb8c17-3f8c-459d-a13d-46a718143a62" providerId="ADAL" clId="{AA943F66-4BF2-1446-A46D-87A91679FE13}" dt="2022-01-06T08:09:41.421" v="1751" actId="207"/>
      <pc:docMkLst>
        <pc:docMk/>
      </pc:docMkLst>
      <pc:sldChg chg="del">
        <pc:chgData name="Vishal Singh" userId="e6cb8c17-3f8c-459d-a13d-46a718143a62" providerId="ADAL" clId="{AA943F66-4BF2-1446-A46D-87A91679FE13}" dt="2022-01-06T08:07:16.732" v="1748" actId="2696"/>
        <pc:sldMkLst>
          <pc:docMk/>
          <pc:sldMk cId="3471395401" sldId="257"/>
        </pc:sldMkLst>
      </pc:sldChg>
      <pc:sldChg chg="del">
        <pc:chgData name="Vishal Singh" userId="e6cb8c17-3f8c-459d-a13d-46a718143a62" providerId="ADAL" clId="{AA943F66-4BF2-1446-A46D-87A91679FE13}" dt="2022-01-06T08:07:28.204" v="1749" actId="2696"/>
        <pc:sldMkLst>
          <pc:docMk/>
          <pc:sldMk cId="1153052184" sldId="259"/>
        </pc:sldMkLst>
      </pc:sldChg>
      <pc:sldChg chg="del">
        <pc:chgData name="Vishal Singh" userId="e6cb8c17-3f8c-459d-a13d-46a718143a62" providerId="ADAL" clId="{AA943F66-4BF2-1446-A46D-87A91679FE13}" dt="2022-01-06T07:59:53.555" v="1515" actId="2696"/>
        <pc:sldMkLst>
          <pc:docMk/>
          <pc:sldMk cId="2418269666" sldId="264"/>
        </pc:sldMkLst>
      </pc:sldChg>
      <pc:sldChg chg="modSp add mod">
        <pc:chgData name="Vishal Singh" userId="e6cb8c17-3f8c-459d-a13d-46a718143a62" providerId="ADAL" clId="{AA943F66-4BF2-1446-A46D-87A91679FE13}" dt="2022-01-06T08:06:36.384" v="1746" actId="20577"/>
        <pc:sldMkLst>
          <pc:docMk/>
          <pc:sldMk cId="2468073830" sldId="264"/>
        </pc:sldMkLst>
        <pc:spChg chg="mod">
          <ac:chgData name="Vishal Singh" userId="e6cb8c17-3f8c-459d-a13d-46a718143a62" providerId="ADAL" clId="{AA943F66-4BF2-1446-A46D-87A91679FE13}" dt="2022-01-06T08:06:36.384" v="1746" actId="20577"/>
          <ac:spMkLst>
            <pc:docMk/>
            <pc:sldMk cId="2468073830" sldId="264"/>
            <ac:spMk id="3" creationId="{25B9EE01-88D7-154C-BF6D-3C41A51BC9E3}"/>
          </ac:spMkLst>
        </pc:spChg>
      </pc:sldChg>
      <pc:sldChg chg="del">
        <pc:chgData name="Vishal Singh" userId="e6cb8c17-3f8c-459d-a13d-46a718143a62" providerId="ADAL" clId="{AA943F66-4BF2-1446-A46D-87A91679FE13}" dt="2022-01-06T07:59:53.555" v="1515" actId="2696"/>
        <pc:sldMkLst>
          <pc:docMk/>
          <pc:sldMk cId="53958420" sldId="267"/>
        </pc:sldMkLst>
      </pc:sldChg>
      <pc:sldChg chg="modSp add modAnim">
        <pc:chgData name="Vishal Singh" userId="e6cb8c17-3f8c-459d-a13d-46a718143a62" providerId="ADAL" clId="{AA943F66-4BF2-1446-A46D-87A91679FE13}" dt="2022-01-06T08:02:03.353" v="1654" actId="20577"/>
        <pc:sldMkLst>
          <pc:docMk/>
          <pc:sldMk cId="992748034" sldId="267"/>
        </pc:sldMkLst>
        <pc:spChg chg="mod">
          <ac:chgData name="Vishal Singh" userId="e6cb8c17-3f8c-459d-a13d-46a718143a62" providerId="ADAL" clId="{AA943F66-4BF2-1446-A46D-87A91679FE13}" dt="2022-01-06T08:02:03.353" v="1654" actId="20577"/>
          <ac:spMkLst>
            <pc:docMk/>
            <pc:sldMk cId="992748034" sldId="267"/>
            <ac:spMk id="9" creationId="{DB69607B-51AC-8B4E-9EE2-68BE2742955B}"/>
          </ac:spMkLst>
        </pc:spChg>
      </pc:sldChg>
      <pc:sldChg chg="addSp modSp add del mod">
        <pc:chgData name="Vishal Singh" userId="e6cb8c17-3f8c-459d-a13d-46a718143a62" providerId="ADAL" clId="{AA943F66-4BF2-1446-A46D-87A91679FE13}" dt="2022-01-06T08:06:51.033" v="1747" actId="2696"/>
        <pc:sldMkLst>
          <pc:docMk/>
          <pc:sldMk cId="1456128016" sldId="272"/>
        </pc:sldMkLst>
        <pc:spChg chg="mod">
          <ac:chgData name="Vishal Singh" userId="e6cb8c17-3f8c-459d-a13d-46a718143a62" providerId="ADAL" clId="{AA943F66-4BF2-1446-A46D-87A91679FE13}" dt="2022-01-06T06:02:10.486" v="6" actId="20577"/>
          <ac:spMkLst>
            <pc:docMk/>
            <pc:sldMk cId="1456128016" sldId="272"/>
            <ac:spMk id="2" creationId="{6AB78788-5E50-1D4E-8C11-B1B6AC0CC044}"/>
          </ac:spMkLst>
        </pc:spChg>
        <pc:spChg chg="add mod">
          <ac:chgData name="Vishal Singh" userId="e6cb8c17-3f8c-459d-a13d-46a718143a62" providerId="ADAL" clId="{AA943F66-4BF2-1446-A46D-87A91679FE13}" dt="2022-01-06T06:03:02.345" v="13" actId="404"/>
          <ac:spMkLst>
            <pc:docMk/>
            <pc:sldMk cId="1456128016" sldId="272"/>
            <ac:spMk id="7" creationId="{EF7FBCBC-293C-034F-8F15-B62A1974DBB2}"/>
          </ac:spMkLst>
        </pc:spChg>
      </pc:sldChg>
      <pc:sldChg chg="addSp delSp modSp new mod">
        <pc:chgData name="Vishal Singh" userId="e6cb8c17-3f8c-459d-a13d-46a718143a62" providerId="ADAL" clId="{AA943F66-4BF2-1446-A46D-87A91679FE13}" dt="2022-01-06T07:59:18.825" v="1494" actId="1036"/>
        <pc:sldMkLst>
          <pc:docMk/>
          <pc:sldMk cId="2136137757" sldId="273"/>
        </pc:sldMkLst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4" creationId="{8882ECDC-97C8-514F-AB63-9BA96F33C313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7" creationId="{351F1355-73EB-3D4D-8B55-C61A1DE1AA6D}"/>
          </ac:spMkLst>
        </pc:spChg>
        <pc:spChg chg="add del mod">
          <ac:chgData name="Vishal Singh" userId="e6cb8c17-3f8c-459d-a13d-46a718143a62" providerId="ADAL" clId="{AA943F66-4BF2-1446-A46D-87A91679FE13}" dt="2022-01-06T06:10:54.614" v="168" actId="478"/>
          <ac:spMkLst>
            <pc:docMk/>
            <pc:sldMk cId="2136137757" sldId="273"/>
            <ac:spMk id="15" creationId="{25C3E521-023B-8A45-A372-CA699307CB38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16" creationId="{9FD6053B-FD79-DD41-BCB2-5F4EBD147F99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17" creationId="{15659EEE-0792-F745-AB6B-FDDBF0312C9B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18" creationId="{81165448-E0D4-0E4D-A78F-4BDB1F527CFE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19" creationId="{93DF2894-8603-C44E-B6C8-12D73670638A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20" creationId="{B32153F5-2CB4-BA41-A409-2393117732AF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27" creationId="{B14373E0-B3EB-EE4D-8F15-839311EFFDEC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28" creationId="{10ED8636-7C9F-7740-94B2-F534BDFD3331}"/>
          </ac:spMkLst>
        </pc:spChg>
        <pc:spChg chg="add mod">
          <ac:chgData name="Vishal Singh" userId="e6cb8c17-3f8c-459d-a13d-46a718143a62" providerId="ADAL" clId="{AA943F66-4BF2-1446-A46D-87A91679FE13}" dt="2022-01-06T07:49:20.272" v="1066" actId="1076"/>
          <ac:spMkLst>
            <pc:docMk/>
            <pc:sldMk cId="2136137757" sldId="273"/>
            <ac:spMk id="29" creationId="{36103016-F4D4-FF4E-B2CA-1230A8346FE8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30" creationId="{7EA4CC34-0C3B-C54D-822D-CB6D52D4C19C}"/>
          </ac:spMkLst>
        </pc:spChg>
        <pc:spChg chg="add del mod">
          <ac:chgData name="Vishal Singh" userId="e6cb8c17-3f8c-459d-a13d-46a718143a62" providerId="ADAL" clId="{AA943F66-4BF2-1446-A46D-87A91679FE13}" dt="2022-01-06T07:49:23.830" v="1068"/>
          <ac:spMkLst>
            <pc:docMk/>
            <pc:sldMk cId="2136137757" sldId="273"/>
            <ac:spMk id="32" creationId="{03F6A7D8-E891-B546-8A75-1139052D2A65}"/>
          </ac:spMkLst>
        </pc:spChg>
        <pc:spChg chg="add mod">
          <ac:chgData name="Vishal Singh" userId="e6cb8c17-3f8c-459d-a13d-46a718143a62" providerId="ADAL" clId="{AA943F66-4BF2-1446-A46D-87A91679FE13}" dt="2022-01-06T07:55:23.487" v="1410" actId="1036"/>
          <ac:spMkLst>
            <pc:docMk/>
            <pc:sldMk cId="2136137757" sldId="273"/>
            <ac:spMk id="33" creationId="{FD754D44-5E47-5E4E-AB98-37F312A3FEA3}"/>
          </ac:spMkLst>
        </pc:spChg>
        <pc:spChg chg="add del mod">
          <ac:chgData name="Vishal Singh" userId="e6cb8c17-3f8c-459d-a13d-46a718143a62" providerId="ADAL" clId="{AA943F66-4BF2-1446-A46D-87A91679FE13}" dt="2022-01-06T06:16:02.873" v="256"/>
          <ac:spMkLst>
            <pc:docMk/>
            <pc:sldMk cId="2136137757" sldId="273"/>
            <ac:spMk id="34" creationId="{BAD927E0-10AE-894A-8538-AC855920C36D}"/>
          </ac:spMkLst>
        </pc:spChg>
        <pc:spChg chg="add mod">
          <ac:chgData name="Vishal Singh" userId="e6cb8c17-3f8c-459d-a13d-46a718143a62" providerId="ADAL" clId="{AA943F66-4BF2-1446-A46D-87A91679FE13}" dt="2022-01-06T07:59:09.576" v="1480" actId="14100"/>
          <ac:spMkLst>
            <pc:docMk/>
            <pc:sldMk cId="2136137757" sldId="273"/>
            <ac:spMk id="34" creationId="{D353633F-E3ED-CC4C-B68D-946EACA43051}"/>
          </ac:spMkLst>
        </pc:spChg>
        <pc:spChg chg="add mod">
          <ac:chgData name="Vishal Singh" userId="e6cb8c17-3f8c-459d-a13d-46a718143a62" providerId="ADAL" clId="{AA943F66-4BF2-1446-A46D-87A91679FE13}" dt="2022-01-06T07:49:14.192" v="1065" actId="1036"/>
          <ac:spMkLst>
            <pc:docMk/>
            <pc:sldMk cId="2136137757" sldId="273"/>
            <ac:spMk id="36" creationId="{ED1DCFC9-C33B-1244-AFDF-304679753B73}"/>
          </ac:spMkLst>
        </pc:spChg>
        <pc:spChg chg="add mod">
          <ac:chgData name="Vishal Singh" userId="e6cb8c17-3f8c-459d-a13d-46a718143a62" providerId="ADAL" clId="{AA943F66-4BF2-1446-A46D-87A91679FE13}" dt="2022-01-06T06:20:23.042" v="362" actId="1076"/>
          <ac:spMkLst>
            <pc:docMk/>
            <pc:sldMk cId="2136137757" sldId="273"/>
            <ac:spMk id="37" creationId="{6104ABAD-4667-B94A-A375-2CB576C74D75}"/>
          </ac:spMkLst>
        </pc:spChg>
        <pc:spChg chg="add mod">
          <ac:chgData name="Vishal Singh" userId="e6cb8c17-3f8c-459d-a13d-46a718143a62" providerId="ADAL" clId="{AA943F66-4BF2-1446-A46D-87A91679FE13}" dt="2022-01-06T07:59:18.825" v="1494" actId="1036"/>
          <ac:spMkLst>
            <pc:docMk/>
            <pc:sldMk cId="2136137757" sldId="273"/>
            <ac:spMk id="38" creationId="{FD9607D3-D796-004A-B952-249838D6A89F}"/>
          </ac:spMkLst>
        </pc:spChg>
        <pc:spChg chg="add del mod">
          <ac:chgData name="Vishal Singh" userId="e6cb8c17-3f8c-459d-a13d-46a718143a62" providerId="ADAL" clId="{AA943F66-4BF2-1446-A46D-87A91679FE13}" dt="2022-01-06T06:23:19.021" v="433" actId="478"/>
          <ac:spMkLst>
            <pc:docMk/>
            <pc:sldMk cId="2136137757" sldId="273"/>
            <ac:spMk id="45" creationId="{E3B0B238-0970-E447-8E2C-1C5D04A5A25C}"/>
          </ac:spMkLst>
        </pc:sp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3" creationId="{87FFD994-49F6-494B-9066-20B8C141DB58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6" creationId="{EEC5CD38-F75C-7140-8255-C2CB9CE8B6E0}"/>
          </ac:picMkLst>
        </pc:picChg>
        <pc:picChg chg="add del mod">
          <ac:chgData name="Vishal Singh" userId="e6cb8c17-3f8c-459d-a13d-46a718143a62" providerId="ADAL" clId="{AA943F66-4BF2-1446-A46D-87A91679FE13}" dt="2022-01-06T06:07:31.113" v="75"/>
          <ac:picMkLst>
            <pc:docMk/>
            <pc:sldMk cId="2136137757" sldId="273"/>
            <ac:picMk id="10" creationId="{2FD9D167-15F6-5C41-A6FD-B7B1112A35E9}"/>
          </ac:picMkLst>
        </pc:picChg>
        <pc:picChg chg="add del mod">
          <ac:chgData name="Vishal Singh" userId="e6cb8c17-3f8c-459d-a13d-46a718143a62" providerId="ADAL" clId="{AA943F66-4BF2-1446-A46D-87A91679FE13}" dt="2022-01-06T06:07:31.113" v="75"/>
          <ac:picMkLst>
            <pc:docMk/>
            <pc:sldMk cId="2136137757" sldId="273"/>
            <ac:picMk id="11" creationId="{C2C5CE51-BB25-3A41-9776-371DBDA5D1A5}"/>
          </ac:picMkLst>
        </pc:picChg>
        <pc:picChg chg="add del mod">
          <ac:chgData name="Vishal Singh" userId="e6cb8c17-3f8c-459d-a13d-46a718143a62" providerId="ADAL" clId="{AA943F66-4BF2-1446-A46D-87A91679FE13}" dt="2022-01-06T06:07:31.113" v="75"/>
          <ac:picMkLst>
            <pc:docMk/>
            <pc:sldMk cId="2136137757" sldId="273"/>
            <ac:picMk id="12" creationId="{C325378D-F8BE-C44E-B688-C6B5028592D3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13" creationId="{12054B35-798B-BF48-9FC7-4DDEF77A3A4B}"/>
          </ac:picMkLst>
        </pc:picChg>
        <pc:picChg chg="add mod modCrop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31" creationId="{5D96774B-A0FF-2340-878F-EFF2F543D3A0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1026" creationId="{5CE6C323-EED8-D14A-8B85-0BB05250026B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1028" creationId="{D0C48AA9-F38D-1A44-BE27-48C0A3E9457C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1030" creationId="{3724FCA3-B3E1-6D47-AE44-6D8923B40960}"/>
          </ac:picMkLst>
        </pc:picChg>
        <pc:picChg chg="add mod">
          <ac:chgData name="Vishal Singh" userId="e6cb8c17-3f8c-459d-a13d-46a718143a62" providerId="ADAL" clId="{AA943F66-4BF2-1446-A46D-87A91679FE13}" dt="2022-01-06T07:49:14.192" v="1065" actId="1036"/>
          <ac:picMkLst>
            <pc:docMk/>
            <pc:sldMk cId="2136137757" sldId="273"/>
            <ac:picMk id="1032" creationId="{87943450-C7EB-594F-A866-C86734ABF09D}"/>
          </ac:picMkLst>
        </pc:picChg>
        <pc:cxnChg chg="add mod">
          <ac:chgData name="Vishal Singh" userId="e6cb8c17-3f8c-459d-a13d-46a718143a62" providerId="ADAL" clId="{AA943F66-4BF2-1446-A46D-87A91679FE13}" dt="2022-01-06T07:49:14.192" v="1065" actId="1036"/>
          <ac:cxnSpMkLst>
            <pc:docMk/>
            <pc:sldMk cId="2136137757" sldId="273"/>
            <ac:cxnSpMk id="9" creationId="{C266A641-6C88-8948-A9D9-98F887BB2A3D}"/>
          </ac:cxnSpMkLst>
        </pc:cxnChg>
        <pc:cxnChg chg="add mod">
          <ac:chgData name="Vishal Singh" userId="e6cb8c17-3f8c-459d-a13d-46a718143a62" providerId="ADAL" clId="{AA943F66-4BF2-1446-A46D-87A91679FE13}" dt="2022-01-06T07:49:14.192" v="1065" actId="1036"/>
          <ac:cxnSpMkLst>
            <pc:docMk/>
            <pc:sldMk cId="2136137757" sldId="273"/>
            <ac:cxnSpMk id="24" creationId="{3240642E-C6B2-9E4A-B88A-4EB5A22EC378}"/>
          </ac:cxnSpMkLst>
        </pc:cxnChg>
        <pc:cxnChg chg="add mod">
          <ac:chgData name="Vishal Singh" userId="e6cb8c17-3f8c-459d-a13d-46a718143a62" providerId="ADAL" clId="{AA943F66-4BF2-1446-A46D-87A91679FE13}" dt="2022-01-06T07:49:14.192" v="1065" actId="1036"/>
          <ac:cxnSpMkLst>
            <pc:docMk/>
            <pc:sldMk cId="2136137757" sldId="273"/>
            <ac:cxnSpMk id="35" creationId="{FD7E9F62-972D-164F-AC85-0275FF5A6E07}"/>
          </ac:cxnSpMkLst>
        </pc:cxnChg>
        <pc:cxnChg chg="add mod">
          <ac:chgData name="Vishal Singh" userId="e6cb8c17-3f8c-459d-a13d-46a718143a62" providerId="ADAL" clId="{AA943F66-4BF2-1446-A46D-87A91679FE13}" dt="2022-01-06T07:49:14.192" v="1065" actId="1036"/>
          <ac:cxnSpMkLst>
            <pc:docMk/>
            <pc:sldMk cId="2136137757" sldId="273"/>
            <ac:cxnSpMk id="43" creationId="{99992006-B283-6143-9F05-01DAAD6752EE}"/>
          </ac:cxnSpMkLst>
        </pc:cxnChg>
      </pc:sldChg>
      <pc:sldChg chg="addSp delSp modSp add del mod">
        <pc:chgData name="Vishal Singh" userId="e6cb8c17-3f8c-459d-a13d-46a718143a62" providerId="ADAL" clId="{AA943F66-4BF2-1446-A46D-87A91679FE13}" dt="2022-01-06T08:09:35.284" v="1750" actId="207"/>
        <pc:sldMkLst>
          <pc:docMk/>
          <pc:sldMk cId="356837561" sldId="274"/>
        </pc:sldMkLst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4" creationId="{8882ECDC-97C8-514F-AB63-9BA96F33C313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7" creationId="{351F1355-73EB-3D4D-8B55-C61A1DE1AA6D}"/>
          </ac:spMkLst>
        </pc:spChg>
        <pc:spChg chg="add mod">
          <ac:chgData name="Vishal Singh" userId="e6cb8c17-3f8c-459d-a13d-46a718143a62" providerId="ADAL" clId="{AA943F66-4BF2-1446-A46D-87A91679FE13}" dt="2022-01-06T08:09:35.284" v="1750" actId="207"/>
          <ac:spMkLst>
            <pc:docMk/>
            <pc:sldMk cId="356837561" sldId="274"/>
            <ac:spMk id="8" creationId="{AF777748-2A7F-D143-8AE4-EA70C0A6FDF7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10" creationId="{F3B13223-DA03-E24B-A45B-567A2E23A75A}"/>
          </ac:spMkLst>
        </pc:spChg>
        <pc:spChg chg="add del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11" creationId="{BCD8851E-B7E7-1844-99E5-B258952254F5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16" creationId="{9FD6053B-FD79-DD41-BCB2-5F4EBD147F99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17" creationId="{15659EEE-0792-F745-AB6B-FDDBF0312C9B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18" creationId="{81165448-E0D4-0E4D-A78F-4BDB1F527CFE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19" creationId="{93DF2894-8603-C44E-B6C8-12D73670638A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20" creationId="{B32153F5-2CB4-BA41-A409-2393117732AF}"/>
          </ac:spMkLst>
        </pc:spChg>
        <pc:spChg chg="add del">
          <ac:chgData name="Vishal Singh" userId="e6cb8c17-3f8c-459d-a13d-46a718143a62" providerId="ADAL" clId="{AA943F66-4BF2-1446-A46D-87A91679FE13}" dt="2022-01-06T06:33:24.816" v="877" actId="478"/>
          <ac:spMkLst>
            <pc:docMk/>
            <pc:sldMk cId="356837561" sldId="274"/>
            <ac:spMk id="25" creationId="{A25E1856-B46D-7949-8215-857B19BBA277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27" creationId="{B14373E0-B3EB-EE4D-8F15-839311EFFDEC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28" creationId="{10ED8636-7C9F-7740-94B2-F534BDFD3331}"/>
          </ac:spMkLst>
        </pc:spChg>
        <pc:spChg chg="add del mod">
          <ac:chgData name="Vishal Singh" userId="e6cb8c17-3f8c-459d-a13d-46a718143a62" providerId="ADAL" clId="{AA943F66-4BF2-1446-A46D-87A91679FE13}" dt="2022-01-06T07:49:48.422" v="1097" actId="478"/>
          <ac:spMkLst>
            <pc:docMk/>
            <pc:sldMk cId="356837561" sldId="274"/>
            <ac:spMk id="28" creationId="{9C230E10-85F5-9543-BD60-92DFA50AAE83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29" creationId="{49FA9913-106B-9146-9FD3-8AAAD75C6EAB}"/>
          </ac:spMkLst>
        </pc:spChg>
        <pc:spChg chg="del">
          <ac:chgData name="Vishal Singh" userId="e6cb8c17-3f8c-459d-a13d-46a718143a62" providerId="ADAL" clId="{AA943F66-4BF2-1446-A46D-87A91679FE13}" dt="2022-01-06T06:23:55.399" v="447" actId="478"/>
          <ac:spMkLst>
            <pc:docMk/>
            <pc:sldMk cId="356837561" sldId="274"/>
            <ac:spMk id="30" creationId="{7EA4CC34-0C3B-C54D-822D-CB6D52D4C19C}"/>
          </ac:spMkLst>
        </pc:spChg>
        <pc:spChg chg="add mod">
          <ac:chgData name="Vishal Singh" userId="e6cb8c17-3f8c-459d-a13d-46a718143a62" providerId="ADAL" clId="{AA943F66-4BF2-1446-A46D-87A91679FE13}" dt="2022-01-06T07:50:16.782" v="1133" actId="1038"/>
          <ac:spMkLst>
            <pc:docMk/>
            <pc:sldMk cId="356837561" sldId="274"/>
            <ac:spMk id="30" creationId="{C660B7EB-7070-B24A-BE83-DCBC2AE941F4}"/>
          </ac:spMkLst>
        </pc:spChg>
        <pc:spChg chg="add mod">
          <ac:chgData name="Vishal Singh" userId="e6cb8c17-3f8c-459d-a13d-46a718143a62" providerId="ADAL" clId="{AA943F66-4BF2-1446-A46D-87A91679FE13}" dt="2022-01-06T07:53:35.915" v="1278" actId="1076"/>
          <ac:spMkLst>
            <pc:docMk/>
            <pc:sldMk cId="356837561" sldId="274"/>
            <ac:spMk id="31" creationId="{0C828DE2-90DE-764D-8B87-361FAF9A5AED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32" creationId="{0D454BEC-4E16-6D41-9988-9489309FBAFE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34" creationId="{7D1B2D55-46AF-9A43-9051-C5E1663F881C}"/>
          </ac:spMkLst>
        </pc:spChg>
        <pc:spChg chg="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36" creationId="{ED1DCFC9-C33B-1244-AFDF-304679753B73}"/>
          </ac:spMkLst>
        </pc:spChg>
        <pc:spChg chg="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38" creationId="{FD9607D3-D796-004A-B952-249838D6A89F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39" creationId="{43B61320-889A-0449-89FC-F91F26E6DD7A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40" creationId="{B50231F9-A67E-5E46-8075-EDC2AA8AD366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41" creationId="{F706A95E-4232-CC4E-8CC7-2343730A9684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42" creationId="{CC40982E-0D3E-4B4A-8CB9-C071610141A1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44" creationId="{7D106151-A9FB-0C48-B1F6-C77AA113E2F0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45" creationId="{58B41F14-6452-D147-93B5-27D69E99DD08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50" creationId="{17D73C9A-4DF8-0F48-8054-5C3B7D46B6C7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55" creationId="{52AB30EC-7993-DC41-A565-4482DE0BEF3F}"/>
          </ac:spMkLst>
        </pc:spChg>
        <pc:spChg chg="add del mod">
          <ac:chgData name="Vishal Singh" userId="e6cb8c17-3f8c-459d-a13d-46a718143a62" providerId="ADAL" clId="{AA943F66-4BF2-1446-A46D-87A91679FE13}" dt="2022-01-06T06:35:21.729" v="1008" actId="478"/>
          <ac:spMkLst>
            <pc:docMk/>
            <pc:sldMk cId="356837561" sldId="274"/>
            <ac:spMk id="56" creationId="{D180A511-85F1-C54B-A04A-950E5E5C281F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60" creationId="{8C831742-AC1A-5045-8E97-8FA34E3DAA21}"/>
          </ac:spMkLst>
        </pc:spChg>
        <pc:spChg chg="add mod">
          <ac:chgData name="Vishal Singh" userId="e6cb8c17-3f8c-459d-a13d-46a718143a62" providerId="ADAL" clId="{AA943F66-4BF2-1446-A46D-87A91679FE13}" dt="2022-01-06T07:49:32.290" v="1087" actId="1036"/>
          <ac:spMkLst>
            <pc:docMk/>
            <pc:sldMk cId="356837561" sldId="274"/>
            <ac:spMk id="64" creationId="{6D317C5D-B0C0-234E-A49D-14DCAB1D2F3A}"/>
          </ac:spMkLst>
        </pc:sp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3" creationId="{87FFD994-49F6-494B-9066-20B8C141DB58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6" creationId="{EEC5CD38-F75C-7140-8255-C2CB9CE8B6E0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13" creationId="{12054B35-798B-BF48-9FC7-4DDEF77A3A4B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31" creationId="{5D96774B-A0FF-2340-878F-EFF2F543D3A0}"/>
          </ac:picMkLst>
        </pc:picChg>
        <pc:picChg chg="add mod">
          <ac:chgData name="Vishal Singh" userId="e6cb8c17-3f8c-459d-a13d-46a718143a62" providerId="ADAL" clId="{AA943F66-4BF2-1446-A46D-87A91679FE13}" dt="2022-01-06T07:49:32.290" v="1087" actId="1036"/>
          <ac:picMkLst>
            <pc:docMk/>
            <pc:sldMk cId="356837561" sldId="274"/>
            <ac:picMk id="33" creationId="{03865AC1-7898-7849-AD04-DF769FA27C5E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1026" creationId="{5CE6C323-EED8-D14A-8B85-0BB05250026B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1028" creationId="{D0C48AA9-F38D-1A44-BE27-48C0A3E9457C}"/>
          </ac:picMkLst>
        </pc:picChg>
        <pc:picChg chg="del">
          <ac:chgData name="Vishal Singh" userId="e6cb8c17-3f8c-459d-a13d-46a718143a62" providerId="ADAL" clId="{AA943F66-4BF2-1446-A46D-87A91679FE13}" dt="2022-01-06T06:23:55.399" v="447" actId="478"/>
          <ac:picMkLst>
            <pc:docMk/>
            <pc:sldMk cId="356837561" sldId="274"/>
            <ac:picMk id="1030" creationId="{3724FCA3-B3E1-6D47-AE44-6D8923B40960}"/>
          </ac:picMkLst>
        </pc:picChg>
        <pc:picChg chg="mod">
          <ac:chgData name="Vishal Singh" userId="e6cb8c17-3f8c-459d-a13d-46a718143a62" providerId="ADAL" clId="{AA943F66-4BF2-1446-A46D-87A91679FE13}" dt="2022-01-06T07:49:32.290" v="1087" actId="1036"/>
          <ac:picMkLst>
            <pc:docMk/>
            <pc:sldMk cId="356837561" sldId="274"/>
            <ac:picMk id="1032" creationId="{87943450-C7EB-594F-A866-C86734ABF09D}"/>
          </ac:picMkLst>
        </pc:picChg>
        <pc:cxnChg chg="del">
          <ac:chgData name="Vishal Singh" userId="e6cb8c17-3f8c-459d-a13d-46a718143a62" providerId="ADAL" clId="{AA943F66-4BF2-1446-A46D-87A91679FE13}" dt="2022-01-06T06:23:55.399" v="447" actId="478"/>
          <ac:cxnSpMkLst>
            <pc:docMk/>
            <pc:sldMk cId="356837561" sldId="274"/>
            <ac:cxnSpMk id="9" creationId="{C266A641-6C88-8948-A9D9-98F887BB2A3D}"/>
          </ac:cxnSpMkLst>
        </pc:cxnChg>
        <pc:cxnChg chg="del">
          <ac:chgData name="Vishal Singh" userId="e6cb8c17-3f8c-459d-a13d-46a718143a62" providerId="ADAL" clId="{AA943F66-4BF2-1446-A46D-87A91679FE13}" dt="2022-01-06T06:23:55.399" v="447" actId="478"/>
          <ac:cxnSpMkLst>
            <pc:docMk/>
            <pc:sldMk cId="356837561" sldId="274"/>
            <ac:cxnSpMk id="24" creationId="{3240642E-C6B2-9E4A-B88A-4EB5A22EC378}"/>
          </ac:cxnSpMkLst>
        </pc:cxnChg>
        <pc:cxnChg chg="del">
          <ac:chgData name="Vishal Singh" userId="e6cb8c17-3f8c-459d-a13d-46a718143a62" providerId="ADAL" clId="{AA943F66-4BF2-1446-A46D-87A91679FE13}" dt="2022-01-06T06:23:55.399" v="447" actId="478"/>
          <ac:cxnSpMkLst>
            <pc:docMk/>
            <pc:sldMk cId="356837561" sldId="274"/>
            <ac:cxnSpMk id="35" creationId="{FD7E9F62-972D-164F-AC85-0275FF5A6E07}"/>
          </ac:cxnSpMkLst>
        </pc:cxnChg>
        <pc:cxnChg chg="mod">
          <ac:chgData name="Vishal Singh" userId="e6cb8c17-3f8c-459d-a13d-46a718143a62" providerId="ADAL" clId="{AA943F66-4BF2-1446-A46D-87A91679FE13}" dt="2022-01-06T07:49:32.290" v="1087" actId="1036"/>
          <ac:cxnSpMkLst>
            <pc:docMk/>
            <pc:sldMk cId="356837561" sldId="274"/>
            <ac:cxnSpMk id="43" creationId="{99992006-B283-6143-9F05-01DAAD6752EE}"/>
          </ac:cxnSpMkLst>
        </pc:cxnChg>
        <pc:cxnChg chg="add mod">
          <ac:chgData name="Vishal Singh" userId="e6cb8c17-3f8c-459d-a13d-46a718143a62" providerId="ADAL" clId="{AA943F66-4BF2-1446-A46D-87A91679FE13}" dt="2022-01-06T07:49:32.290" v="1087" actId="1036"/>
          <ac:cxnSpMkLst>
            <pc:docMk/>
            <pc:sldMk cId="356837561" sldId="274"/>
            <ac:cxnSpMk id="46" creationId="{7B98395D-D0FB-2844-A9C4-D1E8DE76FE7D}"/>
          </ac:cxnSpMkLst>
        </pc:cxnChg>
        <pc:cxnChg chg="add mod">
          <ac:chgData name="Vishal Singh" userId="e6cb8c17-3f8c-459d-a13d-46a718143a62" providerId="ADAL" clId="{AA943F66-4BF2-1446-A46D-87A91679FE13}" dt="2022-01-06T07:49:32.290" v="1087" actId="1036"/>
          <ac:cxnSpMkLst>
            <pc:docMk/>
            <pc:sldMk cId="356837561" sldId="274"/>
            <ac:cxnSpMk id="47" creationId="{7585ED28-51EC-AC4D-A26B-118A7783D2A5}"/>
          </ac:cxnSpMkLst>
        </pc:cxnChg>
        <pc:cxnChg chg="add mod">
          <ac:chgData name="Vishal Singh" userId="e6cb8c17-3f8c-459d-a13d-46a718143a62" providerId="ADAL" clId="{AA943F66-4BF2-1446-A46D-87A91679FE13}" dt="2022-01-06T07:49:32.290" v="1087" actId="1036"/>
          <ac:cxnSpMkLst>
            <pc:docMk/>
            <pc:sldMk cId="356837561" sldId="274"/>
            <ac:cxnSpMk id="52" creationId="{958ACA51-F89B-DA4A-A840-4925F54F277F}"/>
          </ac:cxnSpMkLst>
        </pc:cxnChg>
        <pc:cxnChg chg="add mod">
          <ac:chgData name="Vishal Singh" userId="e6cb8c17-3f8c-459d-a13d-46a718143a62" providerId="ADAL" clId="{AA943F66-4BF2-1446-A46D-87A91679FE13}" dt="2022-01-06T07:49:32.290" v="1087" actId="1036"/>
          <ac:cxnSpMkLst>
            <pc:docMk/>
            <pc:sldMk cId="356837561" sldId="274"/>
            <ac:cxnSpMk id="61" creationId="{32CA17F0-CA6C-3346-9020-57BEB714697A}"/>
          </ac:cxnSpMkLst>
        </pc:cxnChg>
      </pc:sldChg>
      <pc:sldChg chg="addSp delSp modSp add mod">
        <pc:chgData name="Vishal Singh" userId="e6cb8c17-3f8c-459d-a13d-46a718143a62" providerId="ADAL" clId="{AA943F66-4BF2-1446-A46D-87A91679FE13}" dt="2022-01-06T08:09:41.421" v="1751" actId="207"/>
        <pc:sldMkLst>
          <pc:docMk/>
          <pc:sldMk cId="2819743341" sldId="275"/>
        </pc:sldMkLst>
        <pc:spChg chg="add mod">
          <ac:chgData name="Vishal Singh" userId="e6cb8c17-3f8c-459d-a13d-46a718143a62" providerId="ADAL" clId="{AA943F66-4BF2-1446-A46D-87A91679FE13}" dt="2022-01-06T07:59:37.372" v="1514" actId="113"/>
          <ac:spMkLst>
            <pc:docMk/>
            <pc:sldMk cId="2819743341" sldId="275"/>
            <ac:spMk id="3" creationId="{D3C0DEFE-2F87-7D4B-8898-19C1AF3E67B5}"/>
          </ac:spMkLst>
        </pc:spChg>
        <pc:spChg chg="mod">
          <ac:chgData name="Vishal Singh" userId="e6cb8c17-3f8c-459d-a13d-46a718143a62" providerId="ADAL" clId="{AA943F66-4BF2-1446-A46D-87A91679FE13}" dt="2022-01-06T08:09:41.421" v="1751" actId="207"/>
          <ac:spMkLst>
            <pc:docMk/>
            <pc:sldMk cId="2819743341" sldId="275"/>
            <ac:spMk id="8" creationId="{AF777748-2A7F-D143-8AE4-EA70C0A6FDF7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10" creationId="{F3B13223-DA03-E24B-A45B-567A2E23A75A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11" creationId="{BCD8851E-B7E7-1844-99E5-B258952254F5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29" creationId="{49FA9913-106B-9146-9FD3-8AAAD75C6EAB}"/>
          </ac:spMkLst>
        </pc:spChg>
        <pc:spChg chg="mod">
          <ac:chgData name="Vishal Singh" userId="e6cb8c17-3f8c-459d-a13d-46a718143a62" providerId="ADAL" clId="{AA943F66-4BF2-1446-A46D-87A91679FE13}" dt="2022-01-06T07:50:53.413" v="1146" actId="20577"/>
          <ac:spMkLst>
            <pc:docMk/>
            <pc:sldMk cId="2819743341" sldId="275"/>
            <ac:spMk id="30" creationId="{C660B7EB-7070-B24A-BE83-DCBC2AE941F4}"/>
          </ac:spMkLst>
        </pc:spChg>
        <pc:spChg chg="add del">
          <ac:chgData name="Vishal Singh" userId="e6cb8c17-3f8c-459d-a13d-46a718143a62" providerId="ADAL" clId="{AA943F66-4BF2-1446-A46D-87A91679FE13}" dt="2022-01-06T07:50:39.196" v="1141" actId="478"/>
          <ac:spMkLst>
            <pc:docMk/>
            <pc:sldMk cId="2819743341" sldId="275"/>
            <ac:spMk id="32" creationId="{0D454BEC-4E16-6D41-9988-9489309FBAFE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34" creationId="{7D1B2D55-46AF-9A43-9051-C5E1663F881C}"/>
          </ac:spMkLst>
        </pc:spChg>
        <pc:spChg chg="add del 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36" creationId="{ED1DCFC9-C33B-1244-AFDF-304679753B73}"/>
          </ac:spMkLst>
        </pc:spChg>
        <pc:spChg chg="add del mod">
          <ac:chgData name="Vishal Singh" userId="e6cb8c17-3f8c-459d-a13d-46a718143a62" providerId="ADAL" clId="{AA943F66-4BF2-1446-A46D-87A91679FE13}" dt="2022-01-06T07:59:25.160" v="1512" actId="1035"/>
          <ac:spMkLst>
            <pc:docMk/>
            <pc:sldMk cId="2819743341" sldId="275"/>
            <ac:spMk id="38" creationId="{FD9607D3-D796-004A-B952-249838D6A89F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39" creationId="{43B61320-889A-0449-89FC-F91F26E6DD7A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40" creationId="{B50231F9-A67E-5E46-8075-EDC2AA8AD366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41" creationId="{F706A95E-4232-CC4E-8CC7-2343730A9684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42" creationId="{CC40982E-0D3E-4B4A-8CB9-C071610141A1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44" creationId="{7D106151-A9FB-0C48-B1F6-C77AA113E2F0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45" creationId="{58B41F14-6452-D147-93B5-27D69E99DD08}"/>
          </ac:spMkLst>
        </pc:spChg>
        <pc:spChg chg="add del">
          <ac:chgData name="Vishal Singh" userId="e6cb8c17-3f8c-459d-a13d-46a718143a62" providerId="ADAL" clId="{AA943F66-4BF2-1446-A46D-87A91679FE13}" dt="2022-01-06T07:50:39.196" v="1141" actId="478"/>
          <ac:spMkLst>
            <pc:docMk/>
            <pc:sldMk cId="2819743341" sldId="275"/>
            <ac:spMk id="50" creationId="{17D73C9A-4DF8-0F48-8054-5C3B7D46B6C7}"/>
          </ac:spMkLst>
        </pc:spChg>
        <pc:spChg chg="add del">
          <ac:chgData name="Vishal Singh" userId="e6cb8c17-3f8c-459d-a13d-46a718143a62" providerId="ADAL" clId="{AA943F66-4BF2-1446-A46D-87A91679FE13}" dt="2022-01-06T07:50:39.196" v="1141" actId="478"/>
          <ac:spMkLst>
            <pc:docMk/>
            <pc:sldMk cId="2819743341" sldId="275"/>
            <ac:spMk id="55" creationId="{52AB30EC-7993-DC41-A565-4482DE0BEF3F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60" creationId="{8C831742-AC1A-5045-8E97-8FA34E3DAA21}"/>
          </ac:spMkLst>
        </pc:spChg>
        <pc:spChg chg="mod">
          <ac:chgData name="Vishal Singh" userId="e6cb8c17-3f8c-459d-a13d-46a718143a62" providerId="ADAL" clId="{AA943F66-4BF2-1446-A46D-87A91679FE13}" dt="2022-01-06T07:50:51.205" v="1145" actId="1076"/>
          <ac:spMkLst>
            <pc:docMk/>
            <pc:sldMk cId="2819743341" sldId="275"/>
            <ac:spMk id="64" creationId="{6D317C5D-B0C0-234E-A49D-14DCAB1D2F3A}"/>
          </ac:spMkLst>
        </pc:spChg>
        <pc:picChg chg="mod">
          <ac:chgData name="Vishal Singh" userId="e6cb8c17-3f8c-459d-a13d-46a718143a62" providerId="ADAL" clId="{AA943F66-4BF2-1446-A46D-87A91679FE13}" dt="2022-01-06T07:50:51.205" v="1145" actId="1076"/>
          <ac:picMkLst>
            <pc:docMk/>
            <pc:sldMk cId="2819743341" sldId="275"/>
            <ac:picMk id="33" creationId="{03865AC1-7898-7849-AD04-DF769FA27C5E}"/>
          </ac:picMkLst>
        </pc:picChg>
        <pc:picChg chg="add del mod">
          <ac:chgData name="Vishal Singh" userId="e6cb8c17-3f8c-459d-a13d-46a718143a62" providerId="ADAL" clId="{AA943F66-4BF2-1446-A46D-87A91679FE13}" dt="2022-01-06T07:50:51.205" v="1145" actId="1076"/>
          <ac:picMkLst>
            <pc:docMk/>
            <pc:sldMk cId="2819743341" sldId="275"/>
            <ac:picMk id="1032" creationId="{87943450-C7EB-594F-A866-C86734ABF09D}"/>
          </ac:picMkLst>
        </pc:picChg>
        <pc:cxnChg chg="add del mod">
          <ac:chgData name="Vishal Singh" userId="e6cb8c17-3f8c-459d-a13d-46a718143a62" providerId="ADAL" clId="{AA943F66-4BF2-1446-A46D-87A91679FE13}" dt="2022-01-06T07:50:41.204" v="1143" actId="478"/>
          <ac:cxnSpMkLst>
            <pc:docMk/>
            <pc:sldMk cId="2819743341" sldId="275"/>
            <ac:cxnSpMk id="43" creationId="{99992006-B283-6143-9F05-01DAAD6752EE}"/>
          </ac:cxnSpMkLst>
        </pc:cxnChg>
        <pc:cxnChg chg="mod">
          <ac:chgData name="Vishal Singh" userId="e6cb8c17-3f8c-459d-a13d-46a718143a62" providerId="ADAL" clId="{AA943F66-4BF2-1446-A46D-87A91679FE13}" dt="2022-01-06T07:50:51.205" v="1145" actId="1076"/>
          <ac:cxnSpMkLst>
            <pc:docMk/>
            <pc:sldMk cId="2819743341" sldId="275"/>
            <ac:cxnSpMk id="46" creationId="{7B98395D-D0FB-2844-A9C4-D1E8DE76FE7D}"/>
          </ac:cxnSpMkLst>
        </pc:cxnChg>
        <pc:cxnChg chg="add del mod">
          <ac:chgData name="Vishal Singh" userId="e6cb8c17-3f8c-459d-a13d-46a718143a62" providerId="ADAL" clId="{AA943F66-4BF2-1446-A46D-87A91679FE13}" dt="2022-01-06T07:50:40.172" v="1142" actId="478"/>
          <ac:cxnSpMkLst>
            <pc:docMk/>
            <pc:sldMk cId="2819743341" sldId="275"/>
            <ac:cxnSpMk id="47" creationId="{7585ED28-51EC-AC4D-A26B-118A7783D2A5}"/>
          </ac:cxnSpMkLst>
        </pc:cxnChg>
        <pc:cxnChg chg="add del mod">
          <ac:chgData name="Vishal Singh" userId="e6cb8c17-3f8c-459d-a13d-46a718143a62" providerId="ADAL" clId="{AA943F66-4BF2-1446-A46D-87A91679FE13}" dt="2022-01-06T07:50:39.196" v="1141" actId="478"/>
          <ac:cxnSpMkLst>
            <pc:docMk/>
            <pc:sldMk cId="2819743341" sldId="275"/>
            <ac:cxnSpMk id="52" creationId="{958ACA51-F89B-DA4A-A840-4925F54F277F}"/>
          </ac:cxnSpMkLst>
        </pc:cxnChg>
        <pc:cxnChg chg="mod">
          <ac:chgData name="Vishal Singh" userId="e6cb8c17-3f8c-459d-a13d-46a718143a62" providerId="ADAL" clId="{AA943F66-4BF2-1446-A46D-87A91679FE13}" dt="2022-01-06T07:50:51.205" v="1145" actId="1076"/>
          <ac:cxnSpMkLst>
            <pc:docMk/>
            <pc:sldMk cId="2819743341" sldId="275"/>
            <ac:cxnSpMk id="61" creationId="{32CA17F0-CA6C-3346-9020-57BEB714697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26F2A-1811-AD49-B354-44C48C666E02}" type="datetimeFigureOut">
              <a:rPr lang="en-US" smtClean="0"/>
              <a:t>1/6/22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21784-2E6D-3C46-8184-7B484D5E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5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my screen shared ?</a:t>
            </a:r>
          </a:p>
          <a:p>
            <a:r>
              <a:rPr lang="en-US" dirty="0"/>
              <a:t>Good Afternoon everyone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will be presenting the HINT Framework that helps in </a:t>
            </a:r>
            <a:r>
              <a:rPr lang="en-IN" dirty="0">
                <a:latin typeface="Lora" pitchFamily="2" charset="77"/>
              </a:rPr>
              <a:t>Deploying Sensitive AI Workflows Using Trial-And-Error Programming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Lora" pitchFamily="2" charset="77"/>
              </a:rPr>
              <a:t>I am working under prog Abhilash Jindal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21784-2E6D-3C46-8184-7B484D5E71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3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1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75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give quick introduction and motivation for the project who are seeing it the first time.</a:t>
            </a:r>
          </a:p>
          <a:p>
            <a:r>
              <a:rPr lang="en-US" dirty="0"/>
              <a:t>Sort is well defined. You take a input list and sort it depending on a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sort, input-output relationships remain stable across library versions.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modern workflows are built on top of flaky building blocks which cannot generate 100% accuracy.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provide confidence levels. But you to incorporate confidence levels in ml workflows ?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9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In production, flows commonly see input variations not observed at the time of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1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dirty="0"/>
              <a:t>Model accuracy: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some fields like salary fields, we can improve performance by forcing all characters as digits but still errors are possible.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 interruption is less over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53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checks are simply assertions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 of these checks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External checks: 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security number can be queried in third-party or first-party databases to check if provided information matches 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5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top-K results of ML models can be formulated as eager trials</a:t>
            </a:r>
          </a:p>
          <a:p>
            <a:r>
              <a:rPr lang="en-US" dirty="0"/>
              <a:t>We are not making all the output possibilities immediately available. We just say try different models and then give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now taking about rolling back the execution graph of the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AFF35-D5F0-F445-B95A-DC90EB165F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4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821784-2E6D-3C46-8184-7B484D5E71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1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1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0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1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1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7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4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CFE1-DD6B-4242-839C-4F4C9DC7C617}" type="datetimeFigureOut">
              <a:rPr lang="en-US" smtClean="0"/>
              <a:t>1/6/22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C0F2-6D4C-2C42-814F-46C59DEB4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0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www.flatico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1CD5C6-4A5B-D64C-A397-CF30B03EE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0000"/>
                </a:solidFill>
                <a:latin typeface="Lora" pitchFamily="2" charset="77"/>
              </a:rPr>
              <a:t>HINT</a:t>
            </a:r>
            <a:endParaRPr lang="en-US">
              <a:latin typeface="Lora" pitchFamily="2" charset="77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285E39C-8713-7241-BEE6-B012D61BE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9"/>
            <a:ext cx="9144000" cy="810571"/>
          </a:xfrm>
        </p:spPr>
        <p:txBody>
          <a:bodyPr/>
          <a:lstStyle/>
          <a:p>
            <a:r>
              <a:rPr lang="en-IN" dirty="0">
                <a:latin typeface="Lora" pitchFamily="2" charset="77"/>
              </a:rPr>
              <a:t>Deploying Sensitive AI Workflows Using Trial-And-Error Programming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3ADD5B3-5F7C-4945-9895-8C1E2241CDB8}"/>
              </a:ext>
            </a:extLst>
          </p:cNvPr>
          <p:cNvSpPr txBox="1">
            <a:spLocks/>
          </p:cNvSpPr>
          <p:nvPr/>
        </p:nvSpPr>
        <p:spPr>
          <a:xfrm>
            <a:off x="2692167" y="4412610"/>
            <a:ext cx="3759666" cy="456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latin typeface="Calibri" panose="020F0502020204030204" pitchFamily="34" charset="0"/>
                <a:cs typeface="Calibri" panose="020F0502020204030204" pitchFamily="34" charset="0"/>
              </a:rPr>
              <a:t>Professor: </a:t>
            </a:r>
            <a:r>
              <a:rPr lang="en-IN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Abhilash Jindal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151098-CA53-A748-AA39-B32E108AF0B5}"/>
              </a:ext>
            </a:extLst>
          </p:cNvPr>
          <p:cNvSpPr txBox="1">
            <a:spLocks/>
          </p:cNvSpPr>
          <p:nvPr/>
        </p:nvSpPr>
        <p:spPr>
          <a:xfrm>
            <a:off x="-159391" y="6401166"/>
            <a:ext cx="9462781" cy="456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Final Presentation of Vishal Singh 2018CS50426. Course </a:t>
            </a:r>
            <a:r>
              <a:rPr lang="en-IN" dirty="0"/>
              <a:t>COD891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Minor Project</a:t>
            </a:r>
            <a:endParaRPr lang="en-IN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526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C831742-AC1A-5045-8E97-8FA34E3DAA21}"/>
              </a:ext>
            </a:extLst>
          </p:cNvPr>
          <p:cNvSpPr/>
          <p:nvPr/>
        </p:nvSpPr>
        <p:spPr>
          <a:xfrm>
            <a:off x="5929157" y="1429977"/>
            <a:ext cx="2981867" cy="1904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8851E-B7E7-1844-99E5-B258952254F5}"/>
              </a:ext>
            </a:extLst>
          </p:cNvPr>
          <p:cNvSpPr/>
          <p:nvPr/>
        </p:nvSpPr>
        <p:spPr>
          <a:xfrm>
            <a:off x="2671125" y="1429977"/>
            <a:ext cx="2981867" cy="1904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1DCFC9-C33B-1244-AFDF-304679753B73}"/>
              </a:ext>
            </a:extLst>
          </p:cNvPr>
          <p:cNvSpPr/>
          <p:nvPr/>
        </p:nvSpPr>
        <p:spPr>
          <a:xfrm>
            <a:off x="622365" y="3602686"/>
            <a:ext cx="1281311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Ocr - Free technology icons">
            <a:extLst>
              <a:ext uri="{FF2B5EF4-FFF2-40B4-BE49-F238E27FC236}">
                <a16:creationId xmlns:a16="http://schemas.microsoft.com/office/drawing/2014/main" id="{87943450-C7EB-594F-A866-C86734ABF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0" y="3268493"/>
            <a:ext cx="640337" cy="6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ABAD-4667-B94A-A375-2CB576C74D75}"/>
              </a:ext>
            </a:extLst>
          </p:cNvPr>
          <p:cNvSpPr txBox="1"/>
          <p:nvPr/>
        </p:nvSpPr>
        <p:spPr>
          <a:xfrm>
            <a:off x="5429638" y="6530487"/>
            <a:ext cx="380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Image: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https://www.flaticon.com/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MIDV Dataset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607D3-D796-004A-B952-249838D6A89F}"/>
              </a:ext>
            </a:extLst>
          </p:cNvPr>
          <p:cNvSpPr txBox="1"/>
          <p:nvPr/>
        </p:nvSpPr>
        <p:spPr>
          <a:xfrm>
            <a:off x="654103" y="3859946"/>
            <a:ext cx="121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Trials</a:t>
            </a:r>
          </a:p>
          <a:p>
            <a:r>
              <a:rPr lang="en-US" sz="1200" dirty="0"/>
              <a:t>1. </a:t>
            </a:r>
            <a:r>
              <a:rPr lang="en-US" sz="1200" dirty="0" err="1"/>
              <a:t>EasyOCR</a:t>
            </a:r>
            <a:endParaRPr lang="en-US" sz="1200" dirty="0"/>
          </a:p>
          <a:p>
            <a:r>
              <a:rPr lang="en-IN" sz="1200" dirty="0"/>
              <a:t>2. Tesseract OCR</a:t>
            </a:r>
            <a:endParaRPr lang="en-US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9992006-B283-6143-9F05-01DAAD6752EE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0" y="4059886"/>
            <a:ext cx="622365" cy="630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FA9913-106B-9146-9FD3-8AAAD75C6EAB}"/>
              </a:ext>
            </a:extLst>
          </p:cNvPr>
          <p:cNvSpPr txBox="1"/>
          <p:nvPr/>
        </p:nvSpPr>
        <p:spPr>
          <a:xfrm>
            <a:off x="3279611" y="3386379"/>
            <a:ext cx="170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Card Processor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454BEC-4E16-6D41-9988-9489309FBAFE}"/>
              </a:ext>
            </a:extLst>
          </p:cNvPr>
          <p:cNvSpPr txBox="1"/>
          <p:nvPr/>
        </p:nvSpPr>
        <p:spPr>
          <a:xfrm>
            <a:off x="5306938" y="5719593"/>
            <a:ext cx="1814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Assert Card Text</a:t>
            </a:r>
            <a:endParaRPr lang="en-US" dirty="0"/>
          </a:p>
        </p:txBody>
      </p:sp>
      <p:pic>
        <p:nvPicPr>
          <p:cNvPr id="33" name="Picture 32" descr="A close-up of a currency note&#10;&#10;Description automatically generated with low confidence">
            <a:extLst>
              <a:ext uri="{FF2B5EF4-FFF2-40B4-BE49-F238E27FC236}">
                <a16:creationId xmlns:a16="http://schemas.microsoft.com/office/drawing/2014/main" id="{03865AC1-7898-7849-AD04-DF769FA27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582" y="1481409"/>
            <a:ext cx="2814848" cy="1799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B13223-DA03-E24B-A45B-567A2E23A75A}"/>
              </a:ext>
            </a:extLst>
          </p:cNvPr>
          <p:cNvSpPr/>
          <p:nvPr/>
        </p:nvSpPr>
        <p:spPr>
          <a:xfrm>
            <a:off x="3767770" y="1872436"/>
            <a:ext cx="285750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1B2D55-46AF-9A43-9051-C5E1663F881C}"/>
              </a:ext>
            </a:extLst>
          </p:cNvPr>
          <p:cNvSpPr/>
          <p:nvPr/>
        </p:nvSpPr>
        <p:spPr>
          <a:xfrm>
            <a:off x="3751895" y="2024836"/>
            <a:ext cx="285750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B61320-889A-0449-89FC-F91F26E6DD7A}"/>
              </a:ext>
            </a:extLst>
          </p:cNvPr>
          <p:cNvSpPr/>
          <p:nvPr/>
        </p:nvSpPr>
        <p:spPr>
          <a:xfrm>
            <a:off x="3751894" y="2190255"/>
            <a:ext cx="784225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0231F9-A67E-5E46-8075-EDC2AA8AD366}"/>
              </a:ext>
            </a:extLst>
          </p:cNvPr>
          <p:cNvSpPr/>
          <p:nvPr/>
        </p:nvSpPr>
        <p:spPr>
          <a:xfrm>
            <a:off x="3751894" y="2331963"/>
            <a:ext cx="6985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6A95E-4232-CC4E-8CC7-2343730A9684}"/>
              </a:ext>
            </a:extLst>
          </p:cNvPr>
          <p:cNvSpPr/>
          <p:nvPr/>
        </p:nvSpPr>
        <p:spPr>
          <a:xfrm>
            <a:off x="3751894" y="2489393"/>
            <a:ext cx="5207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40982E-0D3E-4B4A-8CB9-C071610141A1}"/>
              </a:ext>
            </a:extLst>
          </p:cNvPr>
          <p:cNvSpPr/>
          <p:nvPr/>
        </p:nvSpPr>
        <p:spPr>
          <a:xfrm>
            <a:off x="3745544" y="2640473"/>
            <a:ext cx="5207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106151-A9FB-0C48-B1F6-C77AA113E2F0}"/>
              </a:ext>
            </a:extLst>
          </p:cNvPr>
          <p:cNvSpPr/>
          <p:nvPr/>
        </p:nvSpPr>
        <p:spPr>
          <a:xfrm>
            <a:off x="4710192" y="2635399"/>
            <a:ext cx="556178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B41F14-6452-D147-93B5-27D69E99DD08}"/>
              </a:ext>
            </a:extLst>
          </p:cNvPr>
          <p:cNvSpPr/>
          <p:nvPr/>
        </p:nvSpPr>
        <p:spPr>
          <a:xfrm>
            <a:off x="4710192" y="2489392"/>
            <a:ext cx="89453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98395D-D0FB-2844-A9C4-D1E8DE76FE7D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 flipV="1">
            <a:off x="1903676" y="2382462"/>
            <a:ext cx="767449" cy="16774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85ED28-51EC-AC4D-A26B-118A7783D2A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903676" y="4059886"/>
            <a:ext cx="1174447" cy="13769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D73C9A-4DF8-0F48-8054-5C3B7D46B6C7}"/>
              </a:ext>
            </a:extLst>
          </p:cNvPr>
          <p:cNvSpPr txBox="1"/>
          <p:nvPr/>
        </p:nvSpPr>
        <p:spPr>
          <a:xfrm>
            <a:off x="3115848" y="5252175"/>
            <a:ext cx="1359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OCR To Text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8ACA51-F89B-DA4A-A840-4925F54F277F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475747" y="5436841"/>
            <a:ext cx="7465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2AB30EC-7993-DC41-A565-4482DE0BEF3F}"/>
              </a:ext>
            </a:extLst>
          </p:cNvPr>
          <p:cNvSpPr/>
          <p:nvPr/>
        </p:nvSpPr>
        <p:spPr>
          <a:xfrm>
            <a:off x="5306938" y="5099956"/>
            <a:ext cx="1526999" cy="537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Use </a:t>
            </a:r>
            <a:r>
              <a:rPr lang="en-US" sz="1050" dirty="0">
                <a:solidFill>
                  <a:srgbClr val="FF0000"/>
                </a:solidFill>
              </a:rPr>
              <a:t>fuzzy matching </a:t>
            </a:r>
            <a:r>
              <a:rPr lang="en-US" sz="1050" dirty="0">
                <a:solidFill>
                  <a:schemeClr val="tx1"/>
                </a:solidFill>
              </a:rPr>
              <a:t>to check if name, date present in OCR 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77748-2A7F-D143-8AE4-EA70C0A6FDF7}"/>
              </a:ext>
            </a:extLst>
          </p:cNvPr>
          <p:cNvSpPr txBox="1"/>
          <p:nvPr/>
        </p:nvSpPr>
        <p:spPr>
          <a:xfrm>
            <a:off x="6045142" y="1645552"/>
            <a:ext cx="2818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Name: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Arjana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Surname: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Chani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Nationality: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Shqiptare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/Albanian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Place of Birth: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Sarande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Gender: F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Birth: 01-01-1994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Issue: 22-09-2016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Expiry: 22-09-2026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2CA17F0-CA6C-3346-9020-57BEB714697A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>
            <a:off x="5652992" y="2382462"/>
            <a:ext cx="2761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D317C5D-B0C0-234E-A49D-14DCAB1D2F3A}"/>
              </a:ext>
            </a:extLst>
          </p:cNvPr>
          <p:cNvSpPr txBox="1"/>
          <p:nvPr/>
        </p:nvSpPr>
        <p:spPr>
          <a:xfrm>
            <a:off x="6701082" y="3403995"/>
            <a:ext cx="126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Out putter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660B7EB-7070-B24A-BE83-DCBC2AE941F4}"/>
              </a:ext>
            </a:extLst>
          </p:cNvPr>
          <p:cNvSpPr txBox="1">
            <a:spLocks/>
          </p:cNvSpPr>
          <p:nvPr/>
        </p:nvSpPr>
        <p:spPr>
          <a:xfrm>
            <a:off x="697113" y="193839"/>
            <a:ext cx="8066637" cy="9913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Lora" pitchFamily="2" charset="77"/>
              </a:rPr>
              <a:t>Card Processing Workflow (2)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828DE2-90DE-764D-8B87-361FAF9A5AED}"/>
              </a:ext>
            </a:extLst>
          </p:cNvPr>
          <p:cNvSpPr txBox="1"/>
          <p:nvPr/>
        </p:nvSpPr>
        <p:spPr>
          <a:xfrm>
            <a:off x="2606288" y="1068788"/>
            <a:ext cx="307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Trials:</a:t>
            </a:r>
            <a:r>
              <a:rPr lang="en-IN" dirty="0"/>
              <a:t> Multiple Trained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C831742-AC1A-5045-8E97-8FA34E3DAA21}"/>
              </a:ext>
            </a:extLst>
          </p:cNvPr>
          <p:cNvSpPr/>
          <p:nvPr/>
        </p:nvSpPr>
        <p:spPr>
          <a:xfrm>
            <a:off x="5807365" y="1133804"/>
            <a:ext cx="2981867" cy="1904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8851E-B7E7-1844-99E5-B258952254F5}"/>
              </a:ext>
            </a:extLst>
          </p:cNvPr>
          <p:cNvSpPr/>
          <p:nvPr/>
        </p:nvSpPr>
        <p:spPr>
          <a:xfrm>
            <a:off x="2549333" y="1133804"/>
            <a:ext cx="2981867" cy="1904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1DCFC9-C33B-1244-AFDF-304679753B73}"/>
              </a:ext>
            </a:extLst>
          </p:cNvPr>
          <p:cNvSpPr/>
          <p:nvPr/>
        </p:nvSpPr>
        <p:spPr>
          <a:xfrm>
            <a:off x="376515" y="1629089"/>
            <a:ext cx="1281311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Ocr - Free technology icons">
            <a:extLst>
              <a:ext uri="{FF2B5EF4-FFF2-40B4-BE49-F238E27FC236}">
                <a16:creationId xmlns:a16="http://schemas.microsoft.com/office/drawing/2014/main" id="{87943450-C7EB-594F-A866-C86734ABF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00" y="1294896"/>
            <a:ext cx="640337" cy="6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ABAD-4667-B94A-A375-2CB576C74D75}"/>
              </a:ext>
            </a:extLst>
          </p:cNvPr>
          <p:cNvSpPr txBox="1"/>
          <p:nvPr/>
        </p:nvSpPr>
        <p:spPr>
          <a:xfrm>
            <a:off x="5429638" y="6530487"/>
            <a:ext cx="380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Image: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https://www.flaticon.com/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MIDV Dataset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607D3-D796-004A-B952-249838D6A89F}"/>
              </a:ext>
            </a:extLst>
          </p:cNvPr>
          <p:cNvSpPr txBox="1"/>
          <p:nvPr/>
        </p:nvSpPr>
        <p:spPr>
          <a:xfrm>
            <a:off x="408253" y="1687179"/>
            <a:ext cx="1217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Trials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/>
              <a:t>1. </a:t>
            </a:r>
            <a:r>
              <a:rPr lang="en-US" sz="1200" dirty="0" err="1"/>
              <a:t>EasyOCR</a:t>
            </a:r>
            <a:endParaRPr lang="en-US" sz="1200" dirty="0"/>
          </a:p>
          <a:p>
            <a:r>
              <a:rPr lang="en-IN" sz="1200" dirty="0"/>
              <a:t>2. Tesseract OCR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FA9913-106B-9146-9FD3-8AAAD75C6EAB}"/>
              </a:ext>
            </a:extLst>
          </p:cNvPr>
          <p:cNvSpPr txBox="1"/>
          <p:nvPr/>
        </p:nvSpPr>
        <p:spPr>
          <a:xfrm>
            <a:off x="3157819" y="3090206"/>
            <a:ext cx="170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Card Processor</a:t>
            </a:r>
            <a:endParaRPr lang="en-US" dirty="0"/>
          </a:p>
        </p:txBody>
      </p:sp>
      <p:pic>
        <p:nvPicPr>
          <p:cNvPr id="33" name="Picture 32" descr="A close-up of a currency note&#10;&#10;Description automatically generated with low confidence">
            <a:extLst>
              <a:ext uri="{FF2B5EF4-FFF2-40B4-BE49-F238E27FC236}">
                <a16:creationId xmlns:a16="http://schemas.microsoft.com/office/drawing/2014/main" id="{03865AC1-7898-7849-AD04-DF769FA27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790" y="1185236"/>
            <a:ext cx="2814848" cy="1799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B13223-DA03-E24B-A45B-567A2E23A75A}"/>
              </a:ext>
            </a:extLst>
          </p:cNvPr>
          <p:cNvSpPr/>
          <p:nvPr/>
        </p:nvSpPr>
        <p:spPr>
          <a:xfrm>
            <a:off x="3645978" y="1576263"/>
            <a:ext cx="285750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1B2D55-46AF-9A43-9051-C5E1663F881C}"/>
              </a:ext>
            </a:extLst>
          </p:cNvPr>
          <p:cNvSpPr/>
          <p:nvPr/>
        </p:nvSpPr>
        <p:spPr>
          <a:xfrm>
            <a:off x="3630103" y="1728663"/>
            <a:ext cx="285750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B61320-889A-0449-89FC-F91F26E6DD7A}"/>
              </a:ext>
            </a:extLst>
          </p:cNvPr>
          <p:cNvSpPr/>
          <p:nvPr/>
        </p:nvSpPr>
        <p:spPr>
          <a:xfrm>
            <a:off x="3630102" y="1894082"/>
            <a:ext cx="784225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50231F9-A67E-5E46-8075-EDC2AA8AD366}"/>
              </a:ext>
            </a:extLst>
          </p:cNvPr>
          <p:cNvSpPr/>
          <p:nvPr/>
        </p:nvSpPr>
        <p:spPr>
          <a:xfrm>
            <a:off x="3630102" y="2035790"/>
            <a:ext cx="6985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706A95E-4232-CC4E-8CC7-2343730A9684}"/>
              </a:ext>
            </a:extLst>
          </p:cNvPr>
          <p:cNvSpPr/>
          <p:nvPr/>
        </p:nvSpPr>
        <p:spPr>
          <a:xfrm>
            <a:off x="3630102" y="2193220"/>
            <a:ext cx="5207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40982E-0D3E-4B4A-8CB9-C071610141A1}"/>
              </a:ext>
            </a:extLst>
          </p:cNvPr>
          <p:cNvSpPr/>
          <p:nvPr/>
        </p:nvSpPr>
        <p:spPr>
          <a:xfrm>
            <a:off x="3623752" y="2344300"/>
            <a:ext cx="520701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106151-A9FB-0C48-B1F6-C77AA113E2F0}"/>
              </a:ext>
            </a:extLst>
          </p:cNvPr>
          <p:cNvSpPr/>
          <p:nvPr/>
        </p:nvSpPr>
        <p:spPr>
          <a:xfrm>
            <a:off x="4588400" y="2339226"/>
            <a:ext cx="556178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B41F14-6452-D147-93B5-27D69E99DD08}"/>
              </a:ext>
            </a:extLst>
          </p:cNvPr>
          <p:cNvSpPr/>
          <p:nvPr/>
        </p:nvSpPr>
        <p:spPr>
          <a:xfrm>
            <a:off x="4588400" y="2193219"/>
            <a:ext cx="89453" cy="98419"/>
          </a:xfrm>
          <a:prstGeom prst="rect">
            <a:avLst/>
          </a:prstGeom>
          <a:solidFill>
            <a:srgbClr val="FFFF00">
              <a:alpha val="38618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98395D-D0FB-2844-A9C4-D1E8DE76FE7D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1657826" y="2086289"/>
            <a:ext cx="89150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777748-2A7F-D143-8AE4-EA70C0A6FDF7}"/>
              </a:ext>
            </a:extLst>
          </p:cNvPr>
          <p:cNvSpPr txBox="1"/>
          <p:nvPr/>
        </p:nvSpPr>
        <p:spPr>
          <a:xfrm>
            <a:off x="5923350" y="1349379"/>
            <a:ext cx="28184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Name: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Arjana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Surname: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Chani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Nationality: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Shqiptare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/Albanian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Place of Birth: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Sarande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Gender: F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Birth: 01-01-1994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Issue: 22-09-2016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Date of Expiry: 22-09-2026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2CA17F0-CA6C-3346-9020-57BEB714697A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>
            <a:off x="5531200" y="2086289"/>
            <a:ext cx="2761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D317C5D-B0C0-234E-A49D-14DCAB1D2F3A}"/>
              </a:ext>
            </a:extLst>
          </p:cNvPr>
          <p:cNvSpPr txBox="1"/>
          <p:nvPr/>
        </p:nvSpPr>
        <p:spPr>
          <a:xfrm>
            <a:off x="6579290" y="3107822"/>
            <a:ext cx="1263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Out putter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660B7EB-7070-B24A-BE83-DCBC2AE941F4}"/>
              </a:ext>
            </a:extLst>
          </p:cNvPr>
          <p:cNvSpPr txBox="1">
            <a:spLocks/>
          </p:cNvSpPr>
          <p:nvPr/>
        </p:nvSpPr>
        <p:spPr>
          <a:xfrm>
            <a:off x="697113" y="193839"/>
            <a:ext cx="8066637" cy="9913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Lora" pitchFamily="2" charset="77"/>
              </a:rPr>
              <a:t>Card Processing Workflow (3)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0DEFE-2F87-7D4B-8898-19C1AF3E67B5}"/>
              </a:ext>
            </a:extLst>
          </p:cNvPr>
          <p:cNvSpPr txBox="1"/>
          <p:nvPr/>
        </p:nvSpPr>
        <p:spPr>
          <a:xfrm>
            <a:off x="408253" y="3911097"/>
            <a:ext cx="850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</a:rPr>
              <a:t>Layout LM</a:t>
            </a:r>
            <a:r>
              <a:rPr lang="en-US" b="1" dirty="0"/>
              <a:t> </a:t>
            </a:r>
            <a:r>
              <a:rPr lang="en-US" dirty="0"/>
              <a:t>(Pre-training of Text and Layout for Document Image Understanding) for data extraction.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Will add multiple trained models for different categories of expected cards.</a:t>
            </a:r>
          </a:p>
        </p:txBody>
      </p:sp>
    </p:spTree>
    <p:extLst>
      <p:ext uri="{BB962C8B-B14F-4D97-AF65-F5344CB8AC3E}">
        <p14:creationId xmlns:p14="http://schemas.microsoft.com/office/powerpoint/2010/main" val="281974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D7F-6E1C-7A4D-8927-29393ACF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Lora" pitchFamily="2" charset="77"/>
              </a:rPr>
              <a:t>Status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D775A6-4169-9F43-95D4-0644E9697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206" r="86" b="170"/>
          <a:stretch/>
        </p:blipFill>
        <p:spPr>
          <a:xfrm>
            <a:off x="628650" y="1442357"/>
            <a:ext cx="5041382" cy="210067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E8773-7F28-A549-AF22-D48032E6F2DA}"/>
              </a:ext>
            </a:extLst>
          </p:cNvPr>
          <p:cNvSpPr txBox="1"/>
          <p:nvPr/>
        </p:nvSpPr>
        <p:spPr>
          <a:xfrm>
            <a:off x="5674366" y="1397675"/>
            <a:ext cx="3469634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HINT has a scalable architecture (can scale to 50+ nodes) and has fault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</a:t>
            </a:r>
            <a:r>
              <a:rPr lang="en-IN" dirty="0"/>
              <a:t> developers to write assertions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 now, if checks fail then users can correct flakiness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9607B-51AC-8B4E-9EE2-68BE2742955B}"/>
              </a:ext>
            </a:extLst>
          </p:cNvPr>
          <p:cNvSpPr txBox="1"/>
          <p:nvPr/>
        </p:nvSpPr>
        <p:spPr>
          <a:xfrm>
            <a:off x="628650" y="3967350"/>
            <a:ext cx="81800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Current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Automating </a:t>
            </a:r>
            <a:r>
              <a:rPr lang="en-IN" sz="2000" dirty="0"/>
              <a:t>exploration of Trials </a:t>
            </a:r>
            <a:r>
              <a:rPr lang="en-US" sz="2000" dirty="0"/>
              <a:t>and only ask users if no trials combination is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 real world workflows with large real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evaluation metrics</a:t>
            </a:r>
          </a:p>
          <a:p>
            <a:r>
              <a:rPr lang="en-US" sz="2000" b="1" dirty="0"/>
              <a:t>Future Goals for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Add support for continual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Improve scalability </a:t>
            </a:r>
          </a:p>
        </p:txBody>
      </p:sp>
    </p:spTree>
    <p:extLst>
      <p:ext uri="{BB962C8B-B14F-4D97-AF65-F5344CB8AC3E}">
        <p14:creationId xmlns:p14="http://schemas.microsoft.com/office/powerpoint/2010/main" val="99274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EE01-88D7-154C-BF6D-3C41A51B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Currently implemented eager trials support in HINT with simple rollback computation that works well for a tree</a:t>
            </a:r>
          </a:p>
          <a:p>
            <a:r>
              <a:rPr lang="en-IN" dirty="0"/>
              <a:t>Added Lazy Trial support</a:t>
            </a:r>
          </a:p>
          <a:p>
            <a:r>
              <a:rPr lang="en-IN" dirty="0"/>
              <a:t>Formalized rollback to next trial problem</a:t>
            </a:r>
          </a:p>
          <a:p>
            <a:r>
              <a:rPr lang="en-IN" dirty="0"/>
              <a:t>Added some unit tests for code.</a:t>
            </a:r>
          </a:p>
          <a:p>
            <a:r>
              <a:rPr lang="en-IN" dirty="0"/>
              <a:t>Working on making a real-world workflow using  large real-world dataset</a:t>
            </a:r>
          </a:p>
          <a:p>
            <a:pPr lvl="1"/>
            <a:r>
              <a:rPr lang="en-IN" dirty="0"/>
              <a:t>Worked on Card Processing Workflow</a:t>
            </a:r>
          </a:p>
          <a:p>
            <a:pPr lvl="1"/>
            <a:r>
              <a:rPr lang="en-IN" dirty="0"/>
              <a:t>Goal is to now work for Industrial quality control workflow and add evaluation metrics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EEB8E3-5B1B-C946-929E-162D2B3E8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IN" b="1" dirty="0">
                <a:latin typeface="Lora" pitchFamily="2" charset="77"/>
              </a:rPr>
              <a:t>Status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7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8788-5E50-1D4E-8C11-B1B6AC0C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968" y="2083153"/>
            <a:ext cx="7152063" cy="2691694"/>
          </a:xfrm>
        </p:spPr>
        <p:txBody>
          <a:bodyPr>
            <a:noAutofit/>
          </a:bodyPr>
          <a:lstStyle/>
          <a:p>
            <a:r>
              <a:rPr lang="en-IN" sz="10300" b="1">
                <a:latin typeface="Lora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134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28D8-37C2-4B98-B2D1-A801B22EA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ora" pitchFamily="2" charset="77"/>
                <a:cs typeface="Calibri Light"/>
              </a:rPr>
              <a:t>Comparison with Constrained Programming</a:t>
            </a:r>
            <a:endParaRPr lang="en-US" b="1" dirty="0">
              <a:latin typeface="Lora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2801-E730-EF42-8206-625B0B3CE4AF}"/>
              </a:ext>
            </a:extLst>
          </p:cNvPr>
          <p:cNvSpPr txBox="1"/>
          <p:nvPr/>
        </p:nvSpPr>
        <p:spPr>
          <a:xfrm>
            <a:off x="628650" y="1840675"/>
            <a:ext cx="8004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dob =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to_date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(’08.01.1990’) </a:t>
            </a:r>
          </a:p>
          <a:p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dob.month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== ‘August’: </a:t>
            </a:r>
          </a:p>
          <a:p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discount=True </a:t>
            </a:r>
          </a:p>
          <a:p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doi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datetime.strptime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(’13 July 2008’,..).date() </a:t>
            </a:r>
          </a:p>
          <a:p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assert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doi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&gt;=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dob.replace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(year = </a:t>
            </a:r>
            <a:r>
              <a:rPr lang="en-IN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dob.year</a:t>
            </a:r>
            <a:r>
              <a:rPr lang="en-IN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+ 18)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CFFF3-DAE6-7F4A-B4C1-9DBCD767569A}"/>
              </a:ext>
            </a:extLst>
          </p:cNvPr>
          <p:cNvSpPr txBox="1"/>
          <p:nvPr/>
        </p:nvSpPr>
        <p:spPr>
          <a:xfrm>
            <a:off x="724395" y="3467989"/>
            <a:ext cx="73864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Constraint programming is typically run-in isolation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First try 1 August 1990. It fails assertion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Then try 8 January 1990. It passes assertion.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But you also have to rollback and change discount to False and all other transitive side-effects caused by the failed Trial of dob.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Conventional constraint programming does not handle this </a:t>
            </a:r>
          </a:p>
        </p:txBody>
      </p:sp>
    </p:spTree>
    <p:extLst>
      <p:ext uri="{BB962C8B-B14F-4D97-AF65-F5344CB8AC3E}">
        <p14:creationId xmlns:p14="http://schemas.microsoft.com/office/powerpoint/2010/main" val="14511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CFC273-D016-D149-A982-057CBB568D6F}"/>
              </a:ext>
            </a:extLst>
          </p:cNvPr>
          <p:cNvSpPr txBox="1"/>
          <p:nvPr/>
        </p:nvSpPr>
        <p:spPr>
          <a:xfrm>
            <a:off x="1147417" y="3389154"/>
            <a:ext cx="2089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/>
              <a:t>Reliable building blocks </a:t>
            </a:r>
            <a:endParaRPr lang="en-IN" sz="1400"/>
          </a:p>
          <a:p>
            <a:r>
              <a:rPr lang="en-IN" sz="1400"/>
              <a:t>sort([3,4,2]) -&gt; [2,3,4] </a:t>
            </a:r>
          </a:p>
          <a:p>
            <a:r>
              <a:rPr lang="en-IN" sz="1400"/>
              <a:t>reverse(“HINT”) -&gt; “TNIH”</a:t>
            </a:r>
          </a:p>
          <a:p>
            <a:r>
              <a:rPr lang="en-IN" sz="1400" err="1"/>
              <a:t>set_color</a:t>
            </a:r>
            <a:r>
              <a:rPr lang="en-IN" sz="1400"/>
              <a:t>(“#1eb4e9”)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3004-989D-2C46-85F0-B521DC704E58}"/>
              </a:ext>
            </a:extLst>
          </p:cNvPr>
          <p:cNvSpPr txBox="1"/>
          <p:nvPr/>
        </p:nvSpPr>
        <p:spPr>
          <a:xfrm>
            <a:off x="4571999" y="3389154"/>
            <a:ext cx="43284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/>
              <a:t>Flaky building blocks: </a:t>
            </a:r>
            <a:r>
              <a:rPr lang="en-IN" sz="1400"/>
              <a:t> </a:t>
            </a:r>
          </a:p>
          <a:p>
            <a:r>
              <a:rPr lang="en-IN" sz="1400" err="1"/>
              <a:t>ocr</a:t>
            </a:r>
            <a:r>
              <a:rPr lang="en-IN" sz="1400"/>
              <a:t>(“</a:t>
            </a:r>
            <a:r>
              <a:rPr lang="en-IN" sz="1400" err="1"/>
              <a:t>doc.png</a:t>
            </a:r>
            <a:r>
              <a:rPr lang="en-IN" sz="1400"/>
              <a:t>”) -&gt; [“H1NT: Deploying..”, 0.90]</a:t>
            </a:r>
          </a:p>
          <a:p>
            <a:r>
              <a:rPr lang="en-IN" sz="1400"/>
              <a:t>semantic(“App doesn’t work. Frustrating!”) -&gt; [-0.6, 0.90]</a:t>
            </a:r>
          </a:p>
          <a:p>
            <a:r>
              <a:rPr lang="en-IN" sz="1400"/>
              <a:t>caption(“</a:t>
            </a:r>
            <a:r>
              <a:rPr lang="en-IN" sz="1400" err="1"/>
              <a:t>surf.jpeg</a:t>
            </a:r>
            <a:r>
              <a:rPr lang="en-IN" sz="1400"/>
              <a:t>”) -&gt; [“man riding a bike”, 0.96]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3730F2-3EE0-0B4F-91D9-85B6D51C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43" y="1258767"/>
            <a:ext cx="3848140" cy="1658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AA3737-EF3F-2D4E-A9FE-D963149DC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25" y="1265461"/>
            <a:ext cx="2559419" cy="1658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07D427-44B4-474B-802F-D3ACEAD1DF97}"/>
              </a:ext>
            </a:extLst>
          </p:cNvPr>
          <p:cNvSpPr txBox="1"/>
          <p:nvPr/>
        </p:nvSpPr>
        <p:spPr>
          <a:xfrm>
            <a:off x="505900" y="752374"/>
            <a:ext cx="3372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>
                <a:effectLst/>
                <a:latin typeface="Lora" pitchFamily="2" charset="77"/>
              </a:rPr>
              <a:t>Traditional application development </a:t>
            </a:r>
            <a:endParaRPr lang="en-IN" sz="1400" b="1">
              <a:latin typeface="Lora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4C028-2492-014D-8BAD-4C5D8E1E2F6F}"/>
              </a:ext>
            </a:extLst>
          </p:cNvPr>
          <p:cNvSpPr txBox="1"/>
          <p:nvPr/>
        </p:nvSpPr>
        <p:spPr>
          <a:xfrm>
            <a:off x="5326166" y="752373"/>
            <a:ext cx="2820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>
                <a:effectLst/>
                <a:latin typeface="Lora" pitchFamily="2" charset="77"/>
              </a:rPr>
              <a:t>Flaky workflow development </a:t>
            </a:r>
            <a:endParaRPr lang="en-US" sz="1400" b="1">
              <a:latin typeface="Lora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CC025B-814A-264E-AC1B-5463698AC395}"/>
              </a:ext>
            </a:extLst>
          </p:cNvPr>
          <p:cNvCxnSpPr/>
          <p:nvPr/>
        </p:nvCxnSpPr>
        <p:spPr>
          <a:xfrm>
            <a:off x="4405777" y="686460"/>
            <a:ext cx="0" cy="44610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69B7F22-6F5B-8F4E-9839-38C5969617CC}"/>
              </a:ext>
            </a:extLst>
          </p:cNvPr>
          <p:cNvSpPr/>
          <p:nvPr/>
        </p:nvSpPr>
        <p:spPr>
          <a:xfrm>
            <a:off x="505900" y="5599233"/>
            <a:ext cx="8233512" cy="7908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Lora" pitchFamily="2" charset="77"/>
              </a:rPr>
              <a:t>Modern ML workflow development fundamentally differs from application development because the workflow building blocks are flaky. </a:t>
            </a:r>
          </a:p>
        </p:txBody>
      </p:sp>
    </p:spTree>
    <p:extLst>
      <p:ext uri="{BB962C8B-B14F-4D97-AF65-F5344CB8AC3E}">
        <p14:creationId xmlns:p14="http://schemas.microsoft.com/office/powerpoint/2010/main" val="19956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  <p:bldP spid="20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D88B82B-4085-884D-9B4F-4CDFCC50D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27"/>
            <a:ext cx="9144000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A0896-F23D-894D-ACBA-617BAE9C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IN" sz="3100" b="1" dirty="0">
                <a:latin typeface="Lora" pitchFamily="2" charset="77"/>
              </a:rPr>
              <a:t>Reasons for flow flakiness 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8FB6-E056-114F-A7FC-EA82AB543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976014" cy="3105140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IN" sz="2000" dirty="0"/>
              <a:t>Unseen input variations 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Rotated, skewed, blurred, torn or glued pages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Poor lighting, reflection and shadows on pages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50 US states with some updating licenses every year. New format may be work well with extractor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Flow may not expect renter lease agreement as a valid address proof. </a:t>
            </a:r>
          </a:p>
          <a:p>
            <a:pPr marL="914400" lvl="1" indent="-457200">
              <a:buAutoNum type="arabicPeriod"/>
            </a:pPr>
            <a:r>
              <a:rPr lang="en-IN" sz="2000" dirty="0"/>
              <a:t>Handwritten text not working well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FDC6A5-4B50-EF48-87AD-DF0B92771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6"/>
          <a:stretch/>
        </p:blipFill>
        <p:spPr bwMode="auto">
          <a:xfrm>
            <a:off x="7329488" y="-42227"/>
            <a:ext cx="1814512" cy="37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8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0896-F23D-894D-ACBA-617BAE9C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15300" cy="1325563"/>
          </a:xfrm>
        </p:spPr>
        <p:txBody>
          <a:bodyPr/>
          <a:lstStyle/>
          <a:p>
            <a:r>
              <a:rPr lang="en-IN" b="1" dirty="0">
                <a:latin typeface="Lora" pitchFamily="2" charset="77"/>
              </a:rPr>
              <a:t>Reasons for flow flakiness (2)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8FB6-E056-114F-A7FC-EA82AB543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dirty="0"/>
              <a:t>2. Model errors </a:t>
            </a:r>
          </a:p>
          <a:p>
            <a:pPr lvl="1"/>
            <a:r>
              <a:rPr lang="en-IN" b="1" dirty="0"/>
              <a:t>Model accuracy: </a:t>
            </a:r>
            <a:r>
              <a:rPr lang="en-IN" dirty="0"/>
              <a:t>OCR engines </a:t>
            </a:r>
            <a:r>
              <a:rPr lang="en-US" dirty="0"/>
              <a:t>making mistakes. Recognize 4 as 9 and o as 0 etc.</a:t>
            </a:r>
            <a:endParaRPr lang="en-IN" dirty="0"/>
          </a:p>
          <a:p>
            <a:pPr lvl="1"/>
            <a:r>
              <a:rPr lang="en-IN" b="1" dirty="0"/>
              <a:t>Model bias:</a:t>
            </a:r>
            <a:r>
              <a:rPr lang="en-IN" dirty="0"/>
              <a:t> Overfit Problem</a:t>
            </a:r>
          </a:p>
          <a:p>
            <a:pPr lvl="1"/>
            <a:r>
              <a:rPr lang="en-IN" b="1" dirty="0"/>
              <a:t>Semantic errors:</a:t>
            </a:r>
            <a:r>
              <a:rPr lang="en-IN" dirty="0"/>
              <a:t> Output may be semantically incorrect. Generating name as “Tata Motors” from income proof</a:t>
            </a:r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  <a:p>
            <a:endParaRPr lang="en-IN" dirty="0"/>
          </a:p>
          <a:p>
            <a:pPr lvl="1"/>
            <a:endParaRPr lang="en-IN" dirty="0">
              <a:cs typeface="Calibri" panose="020F0502020204030204"/>
            </a:endParaRP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067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A1D70-63B7-4C01-BF91-0350D3DF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ora" pitchFamily="2" charset="77"/>
                <a:ea typeface="+mj-lt"/>
                <a:cs typeface="+mj-lt"/>
              </a:rPr>
              <a:t>Programming Model</a:t>
            </a:r>
            <a:endParaRPr lang="en-US" dirty="0">
              <a:latin typeface="Lora" pitchFamily="2" charset="77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F5E75-CD1D-4D8B-B0FB-783FE601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995" y="2948574"/>
            <a:ext cx="3720230" cy="2218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 dirty="0">
                <a:ea typeface="+mn-lt"/>
                <a:cs typeface="+mn-lt"/>
              </a:rPr>
              <a:t>Trial-and-error programming</a:t>
            </a:r>
            <a:endParaRPr lang="en-US" sz="2000" dirty="0">
              <a:ea typeface="+mn-lt"/>
              <a:cs typeface="+mn-lt"/>
            </a:endParaRPr>
          </a:p>
          <a:p>
            <a:r>
              <a:rPr lang="en-IN" sz="2000" dirty="0">
                <a:ea typeface="+mn-lt"/>
                <a:cs typeface="+mn-lt"/>
              </a:rPr>
              <a:t>Associated runtime where the programmers are not burdened with actively correcting this flakiness</a:t>
            </a:r>
            <a:endParaRPr lang="en-US" sz="2000" dirty="0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8D6DC2-52EA-1C40-AD3E-5BCAB7ED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38" y="1406382"/>
            <a:ext cx="5188157" cy="545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D7F-6E1C-7A4D-8927-29393ACF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latin typeface="Lora"/>
              </a:rPr>
              <a:t>Programming Model (2)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EE01-88D7-154C-BF6D-3C41A51BC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Describing correctness</a:t>
            </a:r>
          </a:p>
          <a:p>
            <a:pPr lvl="1"/>
            <a:r>
              <a:rPr lang="en-IN" sz="2800" dirty="0"/>
              <a:t>Specify </a:t>
            </a:r>
            <a:r>
              <a:rPr lang="en-IN" sz="2800" b="1" dirty="0"/>
              <a:t>constraints/checks/assertions</a:t>
            </a:r>
            <a:r>
              <a:rPr lang="en-IN" sz="2800" dirty="0"/>
              <a:t> that intermediate states are expected to meet</a:t>
            </a:r>
          </a:p>
          <a:p>
            <a:pPr marL="457200" lvl="1" indent="0">
              <a:buNone/>
            </a:pPr>
            <a:r>
              <a:rPr lang="en-IN" sz="2800" b="1" dirty="0"/>
              <a:t>Examples:</a:t>
            </a:r>
          </a:p>
          <a:p>
            <a:pPr lvl="1"/>
            <a:r>
              <a:rPr lang="en-IN" sz="2800" dirty="0"/>
              <a:t>Verify typing information (e.g. output is integer) </a:t>
            </a:r>
          </a:p>
          <a:p>
            <a:pPr lvl="1"/>
            <a:r>
              <a:rPr lang="en-IN" sz="2800" dirty="0"/>
              <a:t>Verify model confidence levels</a:t>
            </a:r>
          </a:p>
          <a:p>
            <a:pPr lvl="1"/>
            <a:r>
              <a:rPr lang="en-IN" sz="2800" dirty="0"/>
              <a:t>date of issue &gt;= date of birth + 18 years</a:t>
            </a:r>
          </a:p>
          <a:p>
            <a:pPr lvl="1"/>
            <a:r>
              <a:rPr lang="en-IN" sz="2800" dirty="0">
                <a:cs typeface="Calibri"/>
              </a:rPr>
              <a:t>Also check for extracted data validation in a third party database</a:t>
            </a:r>
          </a:p>
        </p:txBody>
      </p:sp>
    </p:spTree>
    <p:extLst>
      <p:ext uri="{BB962C8B-B14F-4D97-AF65-F5344CB8AC3E}">
        <p14:creationId xmlns:p14="http://schemas.microsoft.com/office/powerpoint/2010/main" val="32149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D7F-6E1C-7A4D-8927-29393ACF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Lora"/>
              </a:rPr>
              <a:t>Programming Model (3)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EE01-88D7-154C-BF6D-3C41A51BC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12150" cy="49090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400" b="1" dirty="0"/>
              <a:t>Describing uncertainty</a:t>
            </a:r>
            <a:endParaRPr lang="en-US" sz="3200" dirty="0"/>
          </a:p>
          <a:p>
            <a:pPr lvl="1"/>
            <a:r>
              <a:rPr lang="en-IN" b="1" dirty="0"/>
              <a:t>Eager Trial:</a:t>
            </a:r>
            <a:r>
              <a:rPr lang="en-IN" dirty="0"/>
              <a:t> All possibilities are immediately available</a:t>
            </a:r>
          </a:p>
          <a:p>
            <a:pPr lvl="2"/>
            <a:r>
              <a:rPr lang="en-IN" sz="2400" dirty="0"/>
              <a:t>01.08.1990 can be understood as 1 August 1990 or as 8 January 1990 </a:t>
            </a:r>
          </a:p>
          <a:p>
            <a:pPr lvl="2"/>
            <a:r>
              <a:rPr lang="en-IN" sz="2400" dirty="0"/>
              <a:t>top-K results of ML models  </a:t>
            </a:r>
          </a:p>
          <a:p>
            <a:pPr lvl="1"/>
            <a:r>
              <a:rPr lang="en-IN" b="1" dirty="0"/>
              <a:t>Lazy Trial:</a:t>
            </a:r>
            <a:r>
              <a:rPr lang="en-IN" dirty="0"/>
              <a:t> Alternative possibilities may be provided lazily</a:t>
            </a:r>
          </a:p>
          <a:p>
            <a:pPr lvl="2"/>
            <a:r>
              <a:rPr lang="en-IN" sz="2400" dirty="0"/>
              <a:t>Trying different ML Models </a:t>
            </a:r>
          </a:p>
          <a:p>
            <a:pPr lvl="2"/>
            <a:r>
              <a:rPr lang="en-IN" sz="2400" dirty="0"/>
              <a:t>Microsoft Form Recognizer API, Google Document AI, and Amazon </a:t>
            </a:r>
            <a:r>
              <a:rPr lang="en-IN" sz="2400" dirty="0" err="1"/>
              <a:t>Textract</a:t>
            </a:r>
            <a:endParaRPr lang="en-IN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47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D7F-6E1C-7A4D-8927-29393ACF1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>
                <a:latin typeface="Lora" pitchFamily="2" charset="77"/>
              </a:rPr>
              <a:t>Assumption for Rollback Computation</a:t>
            </a:r>
            <a:endParaRPr lang="en-US" b="1">
              <a:latin typeface="Lora" pitchFamily="2" charset="77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774C0FE-AA3F-294A-8515-FFBC34D67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423915" cy="4724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Rollback to previous state in general is hard</a:t>
            </a:r>
          </a:p>
          <a:p>
            <a:pPr lvl="1"/>
            <a:r>
              <a:rPr lang="en-IN"/>
              <a:t>General purpose rollback mechanisms have prohibitively high overheads </a:t>
            </a:r>
            <a:endParaRPr lang="en-IN">
              <a:cs typeface="Calibri"/>
            </a:endParaRPr>
          </a:p>
          <a:p>
            <a:pPr lvl="1"/>
            <a:r>
              <a:rPr lang="en-IN"/>
              <a:t>Side-effects such as system calls (write to disk etc)</a:t>
            </a:r>
            <a:endParaRPr lang="en-IN">
              <a:cs typeface="Calibri"/>
            </a:endParaRPr>
          </a:p>
          <a:p>
            <a:r>
              <a:rPr lang="en-IN"/>
              <a:t>Distributed computing frameworks such as MapReduce, Dryad and Spark </a:t>
            </a:r>
            <a:r>
              <a:rPr lang="en-IN">
                <a:solidFill>
                  <a:srgbClr val="FF0000"/>
                </a:solidFill>
              </a:rPr>
              <a:t>assume that all tasks in execution graph are both deterministic and stateless</a:t>
            </a:r>
          </a:p>
          <a:p>
            <a:pPr lvl="1"/>
            <a:r>
              <a:rPr lang="en-IN"/>
              <a:t>With that assumption, rollback becomes easy</a:t>
            </a:r>
            <a:endParaRPr lang="en-IN">
              <a:cs typeface="Calibri"/>
            </a:endParaRP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49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1F1355-73EB-3D4D-8B55-C61A1DE1AA6D}"/>
              </a:ext>
            </a:extLst>
          </p:cNvPr>
          <p:cNvSpPr/>
          <p:nvPr/>
        </p:nvSpPr>
        <p:spPr>
          <a:xfrm>
            <a:off x="2637926" y="2428992"/>
            <a:ext cx="1761564" cy="2391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659EEE-0792-F745-AB6B-FDDBF0312C9B}"/>
              </a:ext>
            </a:extLst>
          </p:cNvPr>
          <p:cNvSpPr/>
          <p:nvPr/>
        </p:nvSpPr>
        <p:spPr>
          <a:xfrm>
            <a:off x="5316020" y="1229027"/>
            <a:ext cx="1032187" cy="2391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redit card&#10;&#10;Description automatically generated with medium confidence">
            <a:extLst>
              <a:ext uri="{FF2B5EF4-FFF2-40B4-BE49-F238E27FC236}">
                <a16:creationId xmlns:a16="http://schemas.microsoft.com/office/drawing/2014/main" id="{87FFD994-49F6-494B-9066-20B8C141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9" y="2833541"/>
            <a:ext cx="1121622" cy="1585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82ECDC-97C8-514F-AB63-9BA96F33C313}"/>
              </a:ext>
            </a:extLst>
          </p:cNvPr>
          <p:cNvSpPr txBox="1"/>
          <p:nvPr/>
        </p:nvSpPr>
        <p:spPr>
          <a:xfrm>
            <a:off x="588857" y="4418893"/>
            <a:ext cx="160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Scanned Image</a:t>
            </a:r>
          </a:p>
        </p:txBody>
      </p:sp>
      <p:pic>
        <p:nvPicPr>
          <p:cNvPr id="6" name="Picture 5" descr="A close-up of a currency note&#10;&#10;Description automatically generated with low confidence">
            <a:extLst>
              <a:ext uri="{FF2B5EF4-FFF2-40B4-BE49-F238E27FC236}">
                <a16:creationId xmlns:a16="http://schemas.microsoft.com/office/drawing/2014/main" id="{EEC5CD38-F75C-7140-8255-C2CB9CE8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159" y="2810817"/>
            <a:ext cx="1350112" cy="8630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E6C323-EED8-D14A-8B85-0BB05250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50" y="1679384"/>
            <a:ext cx="754152" cy="4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C48AA9-F38D-1A44-BE27-48C0A3E9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50" y="2347271"/>
            <a:ext cx="754152" cy="4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24FCA3-B3E1-6D47-AE44-6D8923B40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50" y="3015158"/>
            <a:ext cx="754152" cy="4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-up of a currency note&#10;&#10;Description automatically generated with low confidence">
            <a:extLst>
              <a:ext uri="{FF2B5EF4-FFF2-40B4-BE49-F238E27FC236}">
                <a16:creationId xmlns:a16="http://schemas.microsoft.com/office/drawing/2014/main" id="{12054B35-798B-BF48-9FC7-4DDEF77A3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35159" y="3791399"/>
            <a:ext cx="1350112" cy="8630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D6053B-FD79-DD41-BCB2-5F4EBD147F99}"/>
              </a:ext>
            </a:extLst>
          </p:cNvPr>
          <p:cNvSpPr txBox="1"/>
          <p:nvPr/>
        </p:nvSpPr>
        <p:spPr>
          <a:xfrm>
            <a:off x="2639906" y="4841557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Processor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65448-E0D4-0E4D-A78F-4BDB1F527CFE}"/>
              </a:ext>
            </a:extLst>
          </p:cNvPr>
          <p:cNvSpPr txBox="1"/>
          <p:nvPr/>
        </p:nvSpPr>
        <p:spPr>
          <a:xfrm>
            <a:off x="5127112" y="3634008"/>
            <a:ext cx="156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 Picker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F2894-8603-C44E-B6C8-12D73670638A}"/>
              </a:ext>
            </a:extLst>
          </p:cNvPr>
          <p:cNvSpPr txBox="1"/>
          <p:nvPr/>
        </p:nvSpPr>
        <p:spPr>
          <a:xfrm>
            <a:off x="5512526" y="1231717"/>
            <a:ext cx="614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Trials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2153F5-2CB4-BA41-A409-2393117732AF}"/>
              </a:ext>
            </a:extLst>
          </p:cNvPr>
          <p:cNvSpPr txBox="1"/>
          <p:nvPr/>
        </p:nvSpPr>
        <p:spPr>
          <a:xfrm>
            <a:off x="3203015" y="2441824"/>
            <a:ext cx="614399" cy="338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Trials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66A641-6C88-8948-A9D9-98F887BB2A3D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1881471" y="3624938"/>
            <a:ext cx="756455" cy="12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40642E-C6B2-9E4A-B88A-4EB5A22EC37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399489" y="2424973"/>
            <a:ext cx="916531" cy="7806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A4CC34-0C3B-C54D-822D-CB6D52D4C19C}"/>
              </a:ext>
            </a:extLst>
          </p:cNvPr>
          <p:cNvSpPr txBox="1"/>
          <p:nvPr/>
        </p:nvSpPr>
        <p:spPr>
          <a:xfrm>
            <a:off x="5181500" y="5789998"/>
            <a:ext cx="135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Assert Face</a:t>
            </a:r>
            <a:endParaRPr lang="en-US" dirty="0"/>
          </a:p>
        </p:txBody>
      </p:sp>
      <p:pic>
        <p:nvPicPr>
          <p:cNvPr id="31" name="Picture 30" descr="A close-up of a currency note&#10;&#10;Description automatically generated with low confidence">
            <a:extLst>
              <a:ext uri="{FF2B5EF4-FFF2-40B4-BE49-F238E27FC236}">
                <a16:creationId xmlns:a16="http://schemas.microsoft.com/office/drawing/2014/main" id="{5D96774B-A0FF-2340-878F-EFF2F543D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7" t="8005" r="66933" b="28960"/>
          <a:stretch/>
        </p:blipFill>
        <p:spPr>
          <a:xfrm>
            <a:off x="5265321" y="4141657"/>
            <a:ext cx="1137272" cy="16483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14373E0-B3EB-EE4D-8F15-839311EFFDEC}"/>
              </a:ext>
            </a:extLst>
          </p:cNvPr>
          <p:cNvSpPr/>
          <p:nvPr/>
        </p:nvSpPr>
        <p:spPr>
          <a:xfrm>
            <a:off x="5418140" y="4349554"/>
            <a:ext cx="849086" cy="116819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ED8636-7C9F-7740-94B2-F534BDFD3331}"/>
              </a:ext>
            </a:extLst>
          </p:cNvPr>
          <p:cNvSpPr txBox="1"/>
          <p:nvPr/>
        </p:nvSpPr>
        <p:spPr>
          <a:xfrm>
            <a:off x="5383414" y="4192519"/>
            <a:ext cx="710451" cy="184666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Confidence: 0.79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7E9F62-972D-164F-AC85-0275FF5A6E07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399489" y="3209621"/>
            <a:ext cx="865832" cy="1756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D1DCFC9-C33B-1244-AFDF-304679753B73}"/>
              </a:ext>
            </a:extLst>
          </p:cNvPr>
          <p:cNvSpPr/>
          <p:nvPr/>
        </p:nvSpPr>
        <p:spPr>
          <a:xfrm>
            <a:off x="6970572" y="2167712"/>
            <a:ext cx="1281311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Ocr - Free technology icons">
            <a:extLst>
              <a:ext uri="{FF2B5EF4-FFF2-40B4-BE49-F238E27FC236}">
                <a16:creationId xmlns:a16="http://schemas.microsoft.com/office/drawing/2014/main" id="{87943450-C7EB-594F-A866-C86734ABF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97" y="1652026"/>
            <a:ext cx="1031372" cy="103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104ABAD-4667-B94A-A375-2CB576C74D75}"/>
              </a:ext>
            </a:extLst>
          </p:cNvPr>
          <p:cNvSpPr txBox="1"/>
          <p:nvPr/>
        </p:nvSpPr>
        <p:spPr>
          <a:xfrm>
            <a:off x="5429638" y="6530487"/>
            <a:ext cx="380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Image: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9"/>
              </a:rPr>
              <a:t>https://www.flaticon.com/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 MIDV Dataset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9607D3-D796-004A-B952-249838D6A89F}"/>
              </a:ext>
            </a:extLst>
          </p:cNvPr>
          <p:cNvSpPr txBox="1"/>
          <p:nvPr/>
        </p:nvSpPr>
        <p:spPr>
          <a:xfrm>
            <a:off x="7002310" y="2234851"/>
            <a:ext cx="1217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Trials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/>
              <a:t>1. </a:t>
            </a:r>
            <a:r>
              <a:rPr lang="en-US" sz="1200" dirty="0" err="1"/>
              <a:t>EasyOCR</a:t>
            </a:r>
            <a:endParaRPr lang="en-US" sz="1200" dirty="0"/>
          </a:p>
          <a:p>
            <a:r>
              <a:rPr lang="en-IN" sz="1200" dirty="0"/>
              <a:t>2. Tesseract OCR</a:t>
            </a:r>
            <a:endParaRPr lang="en-US" sz="12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9992006-B283-6143-9F05-01DAAD6752EE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6348207" y="2624912"/>
            <a:ext cx="622365" cy="6305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36103016-F4D4-FF4E-B2CA-1230A8346FE8}"/>
              </a:ext>
            </a:extLst>
          </p:cNvPr>
          <p:cNvSpPr txBox="1">
            <a:spLocks/>
          </p:cNvSpPr>
          <p:nvPr/>
        </p:nvSpPr>
        <p:spPr>
          <a:xfrm>
            <a:off x="1240894" y="193839"/>
            <a:ext cx="7233719" cy="9913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Lora" pitchFamily="2" charset="77"/>
              </a:rPr>
              <a:t>Card Processing Workflow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754D44-5E47-5E4E-AB98-37F312A3FEA3}"/>
              </a:ext>
            </a:extLst>
          </p:cNvPr>
          <p:cNvSpPr txBox="1"/>
          <p:nvPr/>
        </p:nvSpPr>
        <p:spPr>
          <a:xfrm>
            <a:off x="2637926" y="5149797"/>
            <a:ext cx="1761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Contour detection and then affine transformation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53633F-E3ED-CC4C-B68D-946EACA43051}"/>
              </a:ext>
            </a:extLst>
          </p:cNvPr>
          <p:cNvSpPr txBox="1"/>
          <p:nvPr/>
        </p:nvSpPr>
        <p:spPr>
          <a:xfrm>
            <a:off x="5181500" y="6080539"/>
            <a:ext cx="1427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Deep Learning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13613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1152</Words>
  <Application>Microsoft Macintosh PowerPoint</Application>
  <PresentationFormat>On-screen Show (4:3)</PresentationFormat>
  <Paragraphs>171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Lora</vt:lpstr>
      <vt:lpstr>Menlo</vt:lpstr>
      <vt:lpstr>Office Theme</vt:lpstr>
      <vt:lpstr>HINT</vt:lpstr>
      <vt:lpstr>PowerPoint Presentation</vt:lpstr>
      <vt:lpstr>Reasons for flow flakiness </vt:lpstr>
      <vt:lpstr>Reasons for flow flakiness (2) </vt:lpstr>
      <vt:lpstr>Programming Model</vt:lpstr>
      <vt:lpstr>Programming Model (2)</vt:lpstr>
      <vt:lpstr>Programming Model (3)</vt:lpstr>
      <vt:lpstr>Assumption for Rollback Computation</vt:lpstr>
      <vt:lpstr>PowerPoint Presentation</vt:lpstr>
      <vt:lpstr>PowerPoint Presentation</vt:lpstr>
      <vt:lpstr>PowerPoint Presentation</vt:lpstr>
      <vt:lpstr>Status</vt:lpstr>
      <vt:lpstr>Status (2)</vt:lpstr>
      <vt:lpstr>Thank You</vt:lpstr>
      <vt:lpstr>Comparison with Constrained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HINT</dc:title>
  <dc:creator>Vishal Singh</dc:creator>
  <cp:lastModifiedBy>Vishal Singh</cp:lastModifiedBy>
  <cp:revision>1</cp:revision>
  <dcterms:created xsi:type="dcterms:W3CDTF">2022-01-06T05:33:16Z</dcterms:created>
  <dcterms:modified xsi:type="dcterms:W3CDTF">2022-01-06T08:10:05Z</dcterms:modified>
</cp:coreProperties>
</file>